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3" r:id="rId2"/>
    <p:sldMasterId id="2147483665" r:id="rId3"/>
  </p:sldMasterIdLst>
  <p:notesMasterIdLst>
    <p:notesMasterId r:id="rId20"/>
  </p:notesMasterIdLst>
  <p:handoutMasterIdLst>
    <p:handoutMasterId r:id="rId21"/>
  </p:handoutMasterIdLst>
  <p:sldIdLst>
    <p:sldId id="300" r:id="rId4"/>
    <p:sldId id="308" r:id="rId5"/>
    <p:sldId id="310" r:id="rId6"/>
    <p:sldId id="309" r:id="rId7"/>
    <p:sldId id="290" r:id="rId8"/>
    <p:sldId id="311" r:id="rId9"/>
    <p:sldId id="304" r:id="rId10"/>
    <p:sldId id="315" r:id="rId11"/>
    <p:sldId id="312" r:id="rId12"/>
    <p:sldId id="316" r:id="rId13"/>
    <p:sldId id="303" r:id="rId14"/>
    <p:sldId id="314" r:id="rId15"/>
    <p:sldId id="317" r:id="rId16"/>
    <p:sldId id="318" r:id="rId17"/>
    <p:sldId id="319" r:id="rId18"/>
    <p:sldId id="287" r:id="rId1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F896D"/>
    <a:srgbClr val="E4DFD8"/>
    <a:srgbClr val="C3B59B"/>
    <a:srgbClr val="2E2D33"/>
    <a:srgbClr val="A8A9AD"/>
    <a:srgbClr val="414146"/>
    <a:srgbClr val="17161C"/>
    <a:srgbClr val="DCD5CB"/>
    <a:srgbClr val="58585A"/>
    <a:srgbClr val="DDD4C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305" autoAdjust="0"/>
    <p:restoredTop sz="96370" autoAdjust="0"/>
  </p:normalViewPr>
  <p:slideViewPr>
    <p:cSldViewPr snapToGrid="0" showGuides="1">
      <p:cViewPr varScale="1">
        <p:scale>
          <a:sx n="80" d="100"/>
          <a:sy n="80" d="100"/>
        </p:scale>
        <p:origin x="82" y="240"/>
      </p:cViewPr>
      <p:guideLst>
        <p:guide orient="horz" pos="2160"/>
        <p:guide pos="3840"/>
      </p:guideLst>
    </p:cSldViewPr>
  </p:slideViewPr>
  <p:notesTextViewPr>
    <p:cViewPr>
      <p:scale>
        <a:sx n="1" d="1"/>
        <a:sy n="1" d="1"/>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3" Type="http://schemas.openxmlformats.org/officeDocument/2006/relationships/slideMaster" Target="slideMasters/slideMaster3.xml"/><Relationship Id="rId21" Type="http://schemas.openxmlformats.org/officeDocument/2006/relationships/handoutMaster" Target="handoutMasters/handoutMaster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viewProps" Target="viewProps.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6"/>
    </mc:Choice>
    <mc:Fallback>
      <c:style val="6"/>
    </mc:Fallback>
  </mc:AlternateContent>
  <c:chart>
    <c:autoTitleDeleted val="1"/>
    <c:plotArea>
      <c:layout/>
      <c:barChart>
        <c:barDir val="col"/>
        <c:grouping val="clustered"/>
        <c:varyColors val="0"/>
        <c:ser>
          <c:idx val="0"/>
          <c:order val="0"/>
          <c:tx>
            <c:strRef>
              <c:f>Sheet1!$B$1</c:f>
              <c:strCache>
                <c:ptCount val="1"/>
                <c:pt idx="0">
                  <c:v>系列 1</c:v>
                </c:pt>
              </c:strCache>
            </c:strRef>
          </c:tx>
          <c:spPr>
            <a:gradFill rotWithShape="1">
              <a:gsLst>
                <a:gs pos="0">
                  <a:schemeClr val="accent4">
                    <a:shade val="65000"/>
                    <a:satMod val="103000"/>
                    <a:lumMod val="102000"/>
                    <a:tint val="94000"/>
                  </a:schemeClr>
                </a:gs>
                <a:gs pos="50000">
                  <a:schemeClr val="accent4">
                    <a:shade val="65000"/>
                    <a:satMod val="110000"/>
                    <a:lumMod val="100000"/>
                    <a:shade val="100000"/>
                  </a:schemeClr>
                </a:gs>
                <a:gs pos="100000">
                  <a:schemeClr val="accent4">
                    <a:shade val="65000"/>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类别 1</c:v>
                </c:pt>
                <c:pt idx="1">
                  <c:v>类别 2</c:v>
                </c:pt>
                <c:pt idx="2">
                  <c:v>类别 3</c:v>
                </c:pt>
                <c:pt idx="3">
                  <c:v>类别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4C3C-40D6-A70D-734F79C65B37}"/>
            </c:ext>
          </c:extLst>
        </c:ser>
        <c:ser>
          <c:idx val="1"/>
          <c:order val="1"/>
          <c:tx>
            <c:strRef>
              <c:f>Sheet1!$C$1</c:f>
              <c:strCache>
                <c:ptCount val="1"/>
                <c:pt idx="0">
                  <c:v>系列 2</c:v>
                </c:pt>
              </c:strCache>
            </c:strRef>
          </c:tx>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类别 1</c:v>
                </c:pt>
                <c:pt idx="1">
                  <c:v>类别 2</c:v>
                </c:pt>
                <c:pt idx="2">
                  <c:v>类别 3</c:v>
                </c:pt>
                <c:pt idx="3">
                  <c:v>类别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4C3C-40D6-A70D-734F79C65B37}"/>
            </c:ext>
          </c:extLst>
        </c:ser>
        <c:ser>
          <c:idx val="2"/>
          <c:order val="2"/>
          <c:tx>
            <c:strRef>
              <c:f>Sheet1!$D$1</c:f>
              <c:strCache>
                <c:ptCount val="1"/>
                <c:pt idx="0">
                  <c:v>系列 3</c:v>
                </c:pt>
              </c:strCache>
            </c:strRef>
          </c:tx>
          <c:spPr>
            <a:gradFill rotWithShape="1">
              <a:gsLst>
                <a:gs pos="0">
                  <a:schemeClr val="accent4">
                    <a:tint val="65000"/>
                    <a:satMod val="103000"/>
                    <a:lumMod val="102000"/>
                    <a:tint val="94000"/>
                  </a:schemeClr>
                </a:gs>
                <a:gs pos="50000">
                  <a:schemeClr val="accent4">
                    <a:tint val="65000"/>
                    <a:satMod val="110000"/>
                    <a:lumMod val="100000"/>
                    <a:shade val="100000"/>
                  </a:schemeClr>
                </a:gs>
                <a:gs pos="100000">
                  <a:schemeClr val="accent4">
                    <a:tint val="65000"/>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类别 1</c:v>
                </c:pt>
                <c:pt idx="1">
                  <c:v>类别 2</c:v>
                </c:pt>
                <c:pt idx="2">
                  <c:v>类别 3</c:v>
                </c:pt>
                <c:pt idx="3">
                  <c:v>类别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4C3C-40D6-A70D-734F79C65B37}"/>
            </c:ext>
          </c:extLst>
        </c:ser>
        <c:dLbls>
          <c:dLblPos val="outEnd"/>
          <c:showLegendKey val="0"/>
          <c:showVal val="1"/>
          <c:showCatName val="0"/>
          <c:showSerName val="0"/>
          <c:showPercent val="0"/>
          <c:showBubbleSize val="0"/>
        </c:dLbls>
        <c:gapWidth val="100"/>
        <c:overlap val="-24"/>
        <c:axId val="-249477344"/>
        <c:axId val="-249481152"/>
      </c:barChart>
      <c:catAx>
        <c:axId val="-249477344"/>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249481152"/>
        <c:crosses val="autoZero"/>
        <c:auto val="1"/>
        <c:lblAlgn val="ctr"/>
        <c:lblOffset val="100"/>
        <c:noMultiLvlLbl val="0"/>
      </c:catAx>
      <c:valAx>
        <c:axId val="-24948115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24947734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doughnutChart>
        <c:varyColors val="1"/>
        <c:ser>
          <c:idx val="0"/>
          <c:order val="0"/>
          <c:tx>
            <c:strRef>
              <c:f>Sheet1!$B$1</c:f>
              <c:strCache>
                <c:ptCount val="1"/>
                <c:pt idx="0">
                  <c:v>最内环</c:v>
                </c:pt>
              </c:strCache>
            </c:strRef>
          </c:tx>
          <c:spPr>
            <a:ln>
              <a:noFill/>
            </a:ln>
          </c:spPr>
          <c:dPt>
            <c:idx val="0"/>
            <c:bubble3D val="0"/>
            <c:spPr>
              <a:solidFill>
                <a:schemeClr val="tx1">
                  <a:lumMod val="95000"/>
                  <a:lumOff val="5000"/>
                </a:schemeClr>
              </a:solidFill>
              <a:ln w="19050">
                <a:noFill/>
              </a:ln>
              <a:effectLst/>
            </c:spPr>
            <c:extLst>
              <c:ext xmlns:c16="http://schemas.microsoft.com/office/drawing/2014/chart" uri="{C3380CC4-5D6E-409C-BE32-E72D297353CC}">
                <c16:uniqueId val="{00000001-5867-403E-98BB-971780AE9A7A}"/>
              </c:ext>
            </c:extLst>
          </c:dPt>
          <c:dPt>
            <c:idx val="1"/>
            <c:bubble3D val="0"/>
            <c:spPr>
              <a:noFill/>
              <a:ln w="19050">
                <a:noFill/>
              </a:ln>
              <a:effectLst/>
            </c:spPr>
            <c:extLst>
              <c:ext xmlns:c16="http://schemas.microsoft.com/office/drawing/2014/chart" uri="{C3380CC4-5D6E-409C-BE32-E72D297353CC}">
                <c16:uniqueId val="{00000003-5867-403E-98BB-971780AE9A7A}"/>
              </c:ext>
            </c:extLst>
          </c:dPt>
          <c:cat>
            <c:strRef>
              <c:f>Sheet1!$A$2:$A$3</c:f>
              <c:strCache>
                <c:ptCount val="2"/>
                <c:pt idx="0">
                  <c:v>颜色部分</c:v>
                </c:pt>
                <c:pt idx="1">
                  <c:v>无色部分</c:v>
                </c:pt>
              </c:strCache>
            </c:strRef>
          </c:cat>
          <c:val>
            <c:numRef>
              <c:f>Sheet1!$B$2:$B$3</c:f>
              <c:numCache>
                <c:formatCode>0%</c:formatCode>
                <c:ptCount val="2"/>
                <c:pt idx="0">
                  <c:v>0.87000000000000011</c:v>
                </c:pt>
                <c:pt idx="1">
                  <c:v>0.13</c:v>
                </c:pt>
              </c:numCache>
            </c:numRef>
          </c:val>
          <c:extLst>
            <c:ext xmlns:c16="http://schemas.microsoft.com/office/drawing/2014/chart" uri="{C3380CC4-5D6E-409C-BE32-E72D297353CC}">
              <c16:uniqueId val="{00000004-5867-403E-98BB-971780AE9A7A}"/>
            </c:ext>
          </c:extLst>
        </c:ser>
        <c:ser>
          <c:idx val="1"/>
          <c:order val="1"/>
          <c:tx>
            <c:strRef>
              <c:f>Sheet1!$C$1</c:f>
              <c:strCache>
                <c:ptCount val="1"/>
                <c:pt idx="0">
                  <c:v>第二环</c:v>
                </c:pt>
              </c:strCache>
            </c:strRef>
          </c:tx>
          <c:spPr>
            <a:solidFill>
              <a:srgbClr val="C3B59B"/>
            </a:solidFill>
            <a:ln>
              <a:noFill/>
            </a:ln>
          </c:spPr>
          <c:dPt>
            <c:idx val="0"/>
            <c:bubble3D val="0"/>
            <c:spPr>
              <a:solidFill>
                <a:srgbClr val="C3B59B"/>
              </a:solidFill>
              <a:ln w="19050">
                <a:noFill/>
              </a:ln>
              <a:effectLst/>
            </c:spPr>
            <c:extLst>
              <c:ext xmlns:c16="http://schemas.microsoft.com/office/drawing/2014/chart" uri="{C3380CC4-5D6E-409C-BE32-E72D297353CC}">
                <c16:uniqueId val="{00000006-5867-403E-98BB-971780AE9A7A}"/>
              </c:ext>
            </c:extLst>
          </c:dPt>
          <c:dPt>
            <c:idx val="1"/>
            <c:bubble3D val="0"/>
            <c:spPr>
              <a:solidFill>
                <a:srgbClr val="C3B59B"/>
              </a:solidFill>
              <a:ln w="19050">
                <a:noFill/>
              </a:ln>
              <a:effectLst/>
            </c:spPr>
            <c:extLst>
              <c:ext xmlns:c16="http://schemas.microsoft.com/office/drawing/2014/chart" uri="{C3380CC4-5D6E-409C-BE32-E72D297353CC}">
                <c16:uniqueId val="{00000008-5867-403E-98BB-971780AE9A7A}"/>
              </c:ext>
            </c:extLst>
          </c:dPt>
          <c:cat>
            <c:strRef>
              <c:f>Sheet1!$A$2:$A$3</c:f>
              <c:strCache>
                <c:ptCount val="2"/>
                <c:pt idx="0">
                  <c:v>颜色部分</c:v>
                </c:pt>
                <c:pt idx="1">
                  <c:v>无色部分</c:v>
                </c:pt>
              </c:strCache>
            </c:strRef>
          </c:cat>
          <c:val>
            <c:numRef>
              <c:f>Sheet1!$C$2:$C$3</c:f>
              <c:numCache>
                <c:formatCode>0%</c:formatCode>
                <c:ptCount val="2"/>
                <c:pt idx="0">
                  <c:v>0.67000000000000015</c:v>
                </c:pt>
                <c:pt idx="1">
                  <c:v>0.33000000000000007</c:v>
                </c:pt>
              </c:numCache>
            </c:numRef>
          </c:val>
          <c:extLst>
            <c:ext xmlns:c16="http://schemas.microsoft.com/office/drawing/2014/chart" uri="{C3380CC4-5D6E-409C-BE32-E72D297353CC}">
              <c16:uniqueId val="{00000009-5867-403E-98BB-971780AE9A7A}"/>
            </c:ext>
          </c:extLst>
        </c:ser>
        <c:ser>
          <c:idx val="2"/>
          <c:order val="2"/>
          <c:tx>
            <c:strRef>
              <c:f>Sheet1!$D$1</c:f>
              <c:strCache>
                <c:ptCount val="1"/>
                <c:pt idx="0">
                  <c:v>第三环</c:v>
                </c:pt>
              </c:strCache>
            </c:strRef>
          </c:tx>
          <c:spPr>
            <a:solidFill>
              <a:schemeClr val="bg1">
                <a:lumMod val="95000"/>
              </a:schemeClr>
            </a:solidFill>
            <a:ln w="73025">
              <a:noFill/>
            </a:ln>
          </c:spPr>
          <c:dPt>
            <c:idx val="0"/>
            <c:bubble3D val="0"/>
            <c:spPr>
              <a:solidFill>
                <a:schemeClr val="bg1">
                  <a:lumMod val="95000"/>
                </a:schemeClr>
              </a:solidFill>
              <a:ln w="73025">
                <a:noFill/>
              </a:ln>
              <a:effectLst/>
            </c:spPr>
            <c:extLst>
              <c:ext xmlns:c16="http://schemas.microsoft.com/office/drawing/2014/chart" uri="{C3380CC4-5D6E-409C-BE32-E72D297353CC}">
                <c16:uniqueId val="{0000000B-5867-403E-98BB-971780AE9A7A}"/>
              </c:ext>
            </c:extLst>
          </c:dPt>
          <c:dPt>
            <c:idx val="1"/>
            <c:bubble3D val="0"/>
            <c:spPr>
              <a:solidFill>
                <a:schemeClr val="bg1">
                  <a:lumMod val="95000"/>
                </a:schemeClr>
              </a:solidFill>
              <a:ln w="73025">
                <a:noFill/>
              </a:ln>
              <a:effectLst/>
            </c:spPr>
            <c:extLst>
              <c:ext xmlns:c16="http://schemas.microsoft.com/office/drawing/2014/chart" uri="{C3380CC4-5D6E-409C-BE32-E72D297353CC}">
                <c16:uniqueId val="{0000000D-5867-403E-98BB-971780AE9A7A}"/>
              </c:ext>
            </c:extLst>
          </c:dPt>
          <c:cat>
            <c:strRef>
              <c:f>Sheet1!$A$2:$A$3</c:f>
              <c:strCache>
                <c:ptCount val="2"/>
                <c:pt idx="0">
                  <c:v>颜色部分</c:v>
                </c:pt>
                <c:pt idx="1">
                  <c:v>无色部分</c:v>
                </c:pt>
              </c:strCache>
            </c:strRef>
          </c:cat>
          <c:val>
            <c:numRef>
              <c:f>Sheet1!$D$2:$D$3</c:f>
              <c:numCache>
                <c:formatCode>0%</c:formatCode>
                <c:ptCount val="2"/>
                <c:pt idx="0">
                  <c:v>0.55000000000000004</c:v>
                </c:pt>
                <c:pt idx="1">
                  <c:v>0.45</c:v>
                </c:pt>
              </c:numCache>
            </c:numRef>
          </c:val>
          <c:extLst>
            <c:ext xmlns:c16="http://schemas.microsoft.com/office/drawing/2014/chart" uri="{C3380CC4-5D6E-409C-BE32-E72D297353CC}">
              <c16:uniqueId val="{0000000E-5867-403E-98BB-971780AE9A7A}"/>
            </c:ext>
          </c:extLst>
        </c:ser>
        <c:ser>
          <c:idx val="3"/>
          <c:order val="3"/>
          <c:tx>
            <c:strRef>
              <c:f>Sheet1!$E$1</c:f>
              <c:strCache>
                <c:ptCount val="1"/>
                <c:pt idx="0">
                  <c:v>第四环</c:v>
                </c:pt>
              </c:strCache>
            </c:strRef>
          </c:tx>
          <c:spPr>
            <a:solidFill>
              <a:schemeClr val="tx1">
                <a:lumMod val="65000"/>
                <a:lumOff val="35000"/>
              </a:schemeClr>
            </a:solidFill>
            <a:ln>
              <a:noFill/>
            </a:ln>
          </c:spPr>
          <c:dPt>
            <c:idx val="0"/>
            <c:bubble3D val="0"/>
            <c:spPr>
              <a:solidFill>
                <a:schemeClr val="tx1">
                  <a:lumMod val="65000"/>
                  <a:lumOff val="35000"/>
                </a:schemeClr>
              </a:solidFill>
              <a:ln w="19050">
                <a:noFill/>
              </a:ln>
              <a:effectLst/>
            </c:spPr>
            <c:extLst>
              <c:ext xmlns:c16="http://schemas.microsoft.com/office/drawing/2014/chart" uri="{C3380CC4-5D6E-409C-BE32-E72D297353CC}">
                <c16:uniqueId val="{00000010-5867-403E-98BB-971780AE9A7A}"/>
              </c:ext>
            </c:extLst>
          </c:dPt>
          <c:dPt>
            <c:idx val="1"/>
            <c:bubble3D val="0"/>
            <c:spPr>
              <a:solidFill>
                <a:schemeClr val="tx1">
                  <a:lumMod val="65000"/>
                  <a:lumOff val="35000"/>
                </a:schemeClr>
              </a:solidFill>
              <a:ln w="19050">
                <a:noFill/>
              </a:ln>
              <a:effectLst/>
            </c:spPr>
            <c:extLst>
              <c:ext xmlns:c16="http://schemas.microsoft.com/office/drawing/2014/chart" uri="{C3380CC4-5D6E-409C-BE32-E72D297353CC}">
                <c16:uniqueId val="{00000012-5867-403E-98BB-971780AE9A7A}"/>
              </c:ext>
            </c:extLst>
          </c:dPt>
          <c:cat>
            <c:strRef>
              <c:f>Sheet1!$A$2:$A$3</c:f>
              <c:strCache>
                <c:ptCount val="2"/>
                <c:pt idx="0">
                  <c:v>颜色部分</c:v>
                </c:pt>
                <c:pt idx="1">
                  <c:v>无色部分</c:v>
                </c:pt>
              </c:strCache>
            </c:strRef>
          </c:cat>
          <c:val>
            <c:numRef>
              <c:f>Sheet1!$E$2:$E$3</c:f>
              <c:numCache>
                <c:formatCode>0%</c:formatCode>
                <c:ptCount val="2"/>
                <c:pt idx="0">
                  <c:v>0.34</c:v>
                </c:pt>
                <c:pt idx="1">
                  <c:v>0.66000000000000014</c:v>
                </c:pt>
              </c:numCache>
            </c:numRef>
          </c:val>
          <c:extLst>
            <c:ext xmlns:c16="http://schemas.microsoft.com/office/drawing/2014/chart" uri="{C3380CC4-5D6E-409C-BE32-E72D297353CC}">
              <c16:uniqueId val="{00000013-5867-403E-98BB-971780AE9A7A}"/>
            </c:ext>
          </c:extLst>
        </c:ser>
        <c:dLbls>
          <c:showLegendKey val="0"/>
          <c:showVal val="0"/>
          <c:showCatName val="0"/>
          <c:showSerName val="0"/>
          <c:showPercent val="0"/>
          <c:showBubbleSize val="0"/>
          <c:showLeaderLines val="0"/>
        </c:dLbls>
        <c:firstSliceAng val="176"/>
        <c:holeSize val="60"/>
      </c:doughnutChart>
      <c:spPr>
        <a:noFill/>
        <a:ln>
          <a:noFill/>
        </a:ln>
        <a:effectLst/>
      </c:spPr>
    </c:plotArea>
    <c:plotVisOnly val="1"/>
    <c:dispBlanksAs val="zero"/>
    <c:showDLblsOverMax val="0"/>
  </c:chart>
  <c:spPr>
    <a:noFill/>
    <a:ln>
      <a:noFill/>
    </a:ln>
    <a:effectLst/>
  </c:spPr>
  <c:txPr>
    <a:bodyPr/>
    <a:lstStyle/>
    <a:p>
      <a:pPr>
        <a:defRPr/>
      </a:pPr>
      <a:endParaRPr lang="zh-CN"/>
    </a:p>
  </c:txPr>
  <c:externalData r:id="rId1">
    <c:autoUpdate val="0"/>
  </c:externalData>
</c:chartSpace>
</file>

<file path=ppt/charts/colors1.xml><?xml version="1.0" encoding="utf-8"?>
<cs:colorStyle xmlns:cs="http://schemas.microsoft.com/office/drawing/2012/chartStyle" xmlns:a="http://schemas.openxmlformats.org/drawingml/2006/main" meth="withinLinear" id="17">
  <a:schemeClr val="accent4"/>
</cs:colorStyle>
</file>

<file path=ppt/charts/style1.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2023/4/19</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9294CBC-BDF5-4D20-8C0D-EAAC91B22991}" type="datetimeFigureOut">
              <a:rPr lang="zh-CN" altLang="en-US" smtClean="0"/>
              <a:t>2023/4/19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7F4630-EB20-4389-BFAD-25ED5A5257D0}"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27F4630-EB20-4389-BFAD-25ED5A5257D0}" type="slidenum">
              <a:rPr lang="zh-CN" altLang="en-US" smtClean="0"/>
              <a:t>1</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27F4630-EB20-4389-BFAD-25ED5A5257D0}" type="slidenum">
              <a:rPr lang="zh-CN" altLang="en-US" smtClean="0"/>
              <a:t>2</a:t>
            </a:fld>
            <a:endParaRPr lang="zh-CN" altLang="en-US"/>
          </a:p>
        </p:txBody>
      </p:sp>
    </p:spTree>
    <p:extLst>
      <p:ext uri="{BB962C8B-B14F-4D97-AF65-F5344CB8AC3E}">
        <p14:creationId xmlns:p14="http://schemas.microsoft.com/office/powerpoint/2010/main" val="4953916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27F4630-EB20-4389-BFAD-25ED5A5257D0}" type="slidenum">
              <a:rPr lang="zh-CN" altLang="en-US" smtClean="0"/>
              <a:t>16</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矩形 6"/>
          <p:cNvSpPr/>
          <p:nvPr userDrawn="1"/>
        </p:nvSpPr>
        <p:spPr>
          <a:xfrm>
            <a:off x="0" y="0"/>
            <a:ext cx="12192000" cy="6858000"/>
          </a:xfrm>
          <a:prstGeom prst="rect">
            <a:avLst/>
          </a:prstGeom>
          <a:solidFill>
            <a:srgbClr val="DCD5CB">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9D7C4FB7-9F21-4FF9-936E-824F1C0B4B01}" type="datetimeFigureOut">
              <a:rPr lang="zh-CN" altLang="en-US" smtClean="0"/>
              <a:pPr/>
              <a:t>2023/4/19</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84F7FCC2-D105-4331-8D8C-3CFA77040BF2}" type="slidenum">
              <a:rPr lang="zh-CN" altLang="en-US" smtClean="0"/>
              <a:pPr/>
              <a:t>‹#›</a:t>
            </a:fld>
            <a:endParaRPr lang="zh-CN" altLang="en-US"/>
          </a:p>
        </p:txBody>
      </p:sp>
    </p:spTree>
    <p:extLst>
      <p:ext uri="{BB962C8B-B14F-4D97-AF65-F5344CB8AC3E}">
        <p14:creationId xmlns:p14="http://schemas.microsoft.com/office/powerpoint/2010/main" val="27927843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9D7C4FB7-9F21-4FF9-936E-824F1C0B4B01}" type="datetimeFigureOut">
              <a:rPr lang="zh-CN" altLang="en-US" smtClean="0"/>
              <a:pPr/>
              <a:t>2023/4/19</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84F7FCC2-D105-4331-8D8C-3CFA77040BF2}" type="slidenum">
              <a:rPr lang="zh-CN" altLang="en-US" smtClean="0"/>
              <a:pPr/>
              <a:t>‹#›</a:t>
            </a:fld>
            <a:endParaRPr lang="zh-CN" altLang="en-US"/>
          </a:p>
        </p:txBody>
      </p:sp>
    </p:spTree>
    <p:extLst>
      <p:ext uri="{BB962C8B-B14F-4D97-AF65-F5344CB8AC3E}">
        <p14:creationId xmlns:p14="http://schemas.microsoft.com/office/powerpoint/2010/main" val="413682434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9D7C4FB7-9F21-4FF9-936E-824F1C0B4B01}" type="datetimeFigureOut">
              <a:rPr lang="zh-CN" altLang="en-US" smtClean="0"/>
              <a:pPr/>
              <a:t>2023/4/19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4F7FCC2-D105-4331-8D8C-3CFA77040BF2}" type="slidenum">
              <a:rPr lang="zh-CN" altLang="en-US" smtClean="0"/>
              <a:pPr/>
              <a:t>‹#›</a:t>
            </a:fld>
            <a:endParaRPr lang="zh-CN" altLang="en-US"/>
          </a:p>
        </p:txBody>
      </p:sp>
    </p:spTree>
    <p:extLst>
      <p:ext uri="{BB962C8B-B14F-4D97-AF65-F5344CB8AC3E}">
        <p14:creationId xmlns:p14="http://schemas.microsoft.com/office/powerpoint/2010/main" val="197642093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9D7C4FB7-9F21-4FF9-936E-824F1C0B4B01}" type="datetimeFigureOut">
              <a:rPr lang="zh-CN" altLang="en-US" smtClean="0"/>
              <a:pPr/>
              <a:t>2023/4/19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4F7FCC2-D105-4331-8D8C-3CFA77040BF2}" type="slidenum">
              <a:rPr lang="zh-CN" altLang="en-US" smtClean="0"/>
              <a:pPr/>
              <a:t>‹#›</a:t>
            </a:fld>
            <a:endParaRPr lang="zh-CN" altLang="en-US"/>
          </a:p>
        </p:txBody>
      </p:sp>
    </p:spTree>
    <p:extLst>
      <p:ext uri="{BB962C8B-B14F-4D97-AF65-F5344CB8AC3E}">
        <p14:creationId xmlns:p14="http://schemas.microsoft.com/office/powerpoint/2010/main" val="30695450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9D7C4FB7-9F21-4FF9-936E-824F1C0B4B01}" type="datetimeFigureOut">
              <a:rPr lang="zh-CN" altLang="en-US" smtClean="0"/>
              <a:pPr/>
              <a:t>2023/4/19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4F7FCC2-D105-4331-8D8C-3CFA77040BF2}" type="slidenum">
              <a:rPr lang="zh-CN" altLang="en-US" smtClean="0"/>
              <a:pPr/>
              <a:t>‹#›</a:t>
            </a:fld>
            <a:endParaRPr lang="zh-CN" altLang="en-US"/>
          </a:p>
        </p:txBody>
      </p:sp>
    </p:spTree>
    <p:extLst>
      <p:ext uri="{BB962C8B-B14F-4D97-AF65-F5344CB8AC3E}">
        <p14:creationId xmlns:p14="http://schemas.microsoft.com/office/powerpoint/2010/main" val="306006270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9D7C4FB7-9F21-4FF9-936E-824F1C0B4B01}" type="datetimeFigureOut">
              <a:rPr lang="zh-CN" altLang="en-US" smtClean="0"/>
              <a:pPr/>
              <a:t>2023/4/19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4F7FCC2-D105-4331-8D8C-3CFA77040BF2}" type="slidenum">
              <a:rPr lang="zh-CN" altLang="en-US" smtClean="0"/>
              <a:pPr/>
              <a:t>‹#›</a:t>
            </a:fld>
            <a:endParaRPr lang="zh-CN" altLang="en-US"/>
          </a:p>
        </p:txBody>
      </p:sp>
    </p:spTree>
    <p:extLst>
      <p:ext uri="{BB962C8B-B14F-4D97-AF65-F5344CB8AC3E}">
        <p14:creationId xmlns:p14="http://schemas.microsoft.com/office/powerpoint/2010/main" val="244564749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
        <p:nvSpPr>
          <p:cNvPr id="7" name="矩形 6"/>
          <p:cNvSpPr/>
          <p:nvPr userDrawn="1"/>
        </p:nvSpPr>
        <p:spPr>
          <a:xfrm>
            <a:off x="0" y="0"/>
            <a:ext cx="12192000" cy="6858000"/>
          </a:xfrm>
          <a:prstGeom prst="rect">
            <a:avLst/>
          </a:prstGeom>
          <a:solidFill>
            <a:srgbClr val="DCD5CB">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18423405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自定义版式">
    <p:bg>
      <p:bgPr>
        <a:solidFill>
          <a:srgbClr val="404040"/>
        </a:solidFill>
        <a:effectLst/>
      </p:bgPr>
    </p:bg>
    <p:spTree>
      <p:nvGrpSpPr>
        <p:cNvPr id="1" name=""/>
        <p:cNvGrpSpPr/>
        <p:nvPr/>
      </p:nvGrpSpPr>
      <p:grpSpPr>
        <a:xfrm>
          <a:off x="0" y="0"/>
          <a:ext cx="0" cy="0"/>
          <a:chOff x="0" y="0"/>
          <a:chExt cx="0" cy="0"/>
        </a:xfrm>
      </p:grpSpPr>
      <p:sp>
        <p:nvSpPr>
          <p:cNvPr id="451" name="椭圆 450"/>
          <p:cNvSpPr>
            <a:spLocks noChangeAspect="1"/>
          </p:cNvSpPr>
          <p:nvPr userDrawn="1"/>
        </p:nvSpPr>
        <p:spPr>
          <a:xfrm rot="1538940">
            <a:off x="4184337" y="2471394"/>
            <a:ext cx="180000" cy="180000"/>
          </a:xfrm>
          <a:prstGeom prst="ellipse">
            <a:avLst/>
          </a:prstGeom>
          <a:solidFill>
            <a:schemeClr val="bg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452" name="椭圆 451"/>
          <p:cNvSpPr>
            <a:spLocks noChangeAspect="1"/>
          </p:cNvSpPr>
          <p:nvPr userDrawn="1"/>
        </p:nvSpPr>
        <p:spPr>
          <a:xfrm rot="1538940">
            <a:off x="5242146" y="5600879"/>
            <a:ext cx="288000" cy="288000"/>
          </a:xfrm>
          <a:prstGeom prst="ellipse">
            <a:avLst/>
          </a:prstGeom>
          <a:solidFill>
            <a:schemeClr val="bg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453" name="椭圆 452"/>
          <p:cNvSpPr/>
          <p:nvPr userDrawn="1"/>
        </p:nvSpPr>
        <p:spPr>
          <a:xfrm rot="1538940">
            <a:off x="7312315" y="5379907"/>
            <a:ext cx="302893" cy="302893"/>
          </a:xfrm>
          <a:prstGeom prst="ellipse">
            <a:avLst/>
          </a:prstGeom>
          <a:solidFill>
            <a:schemeClr val="bg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454" name="椭圆 453"/>
          <p:cNvSpPr/>
          <p:nvPr userDrawn="1"/>
        </p:nvSpPr>
        <p:spPr>
          <a:xfrm rot="1538940">
            <a:off x="7124862" y="5468401"/>
            <a:ext cx="338527" cy="338527"/>
          </a:xfrm>
          <a:prstGeom prst="ellipse">
            <a:avLst/>
          </a:prstGeom>
          <a:solidFill>
            <a:schemeClr val="bg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455" name="椭圆 454"/>
          <p:cNvSpPr/>
          <p:nvPr userDrawn="1"/>
        </p:nvSpPr>
        <p:spPr>
          <a:xfrm rot="1538940">
            <a:off x="8678651" y="3530090"/>
            <a:ext cx="237563" cy="237563"/>
          </a:xfrm>
          <a:prstGeom prst="ellipse">
            <a:avLst/>
          </a:prstGeom>
          <a:solidFill>
            <a:schemeClr val="bg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456" name="椭圆 455"/>
          <p:cNvSpPr/>
          <p:nvPr userDrawn="1"/>
        </p:nvSpPr>
        <p:spPr>
          <a:xfrm rot="1538940">
            <a:off x="7749359" y="5219017"/>
            <a:ext cx="174609" cy="174609"/>
          </a:xfrm>
          <a:prstGeom prst="ellipse">
            <a:avLst/>
          </a:prstGeom>
          <a:solidFill>
            <a:schemeClr val="bg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grpSp>
        <p:nvGrpSpPr>
          <p:cNvPr id="898" name="组合 897"/>
          <p:cNvGrpSpPr/>
          <p:nvPr userDrawn="1"/>
        </p:nvGrpSpPr>
        <p:grpSpPr>
          <a:xfrm>
            <a:off x="3536872" y="571875"/>
            <a:ext cx="5311716" cy="5306043"/>
            <a:chOff x="3536872" y="571875"/>
            <a:chExt cx="5311716" cy="5306043"/>
          </a:xfrm>
          <a:solidFill>
            <a:schemeClr val="bg1">
              <a:lumMod val="10000"/>
              <a:lumOff val="90000"/>
            </a:schemeClr>
          </a:solidFill>
        </p:grpSpPr>
        <p:sp>
          <p:nvSpPr>
            <p:cNvPr id="457" name="椭圆 456"/>
            <p:cNvSpPr/>
            <p:nvPr userDrawn="1"/>
          </p:nvSpPr>
          <p:spPr>
            <a:xfrm rot="1538940">
              <a:off x="7885733" y="5155507"/>
              <a:ext cx="78396" cy="7839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458" name="椭圆 457"/>
            <p:cNvSpPr/>
            <p:nvPr userDrawn="1"/>
          </p:nvSpPr>
          <p:spPr>
            <a:xfrm rot="1538940">
              <a:off x="7625299" y="5352520"/>
              <a:ext cx="101147" cy="1011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459" name="椭圆 458"/>
            <p:cNvSpPr/>
            <p:nvPr userDrawn="1"/>
          </p:nvSpPr>
          <p:spPr>
            <a:xfrm rot="1538940">
              <a:off x="6066129" y="965587"/>
              <a:ext cx="141883" cy="1418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460" name="椭圆 459"/>
            <p:cNvSpPr/>
            <p:nvPr userDrawn="1"/>
          </p:nvSpPr>
          <p:spPr>
            <a:xfrm rot="1538940">
              <a:off x="5986079" y="1204066"/>
              <a:ext cx="92649" cy="9264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461" name="椭圆 460"/>
            <p:cNvSpPr/>
            <p:nvPr userDrawn="1"/>
          </p:nvSpPr>
          <p:spPr>
            <a:xfrm rot="1538940">
              <a:off x="5700699" y="571875"/>
              <a:ext cx="78067" cy="7806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462" name="椭圆 461"/>
            <p:cNvSpPr/>
            <p:nvPr userDrawn="1"/>
          </p:nvSpPr>
          <p:spPr>
            <a:xfrm rot="1538940">
              <a:off x="7303982" y="807159"/>
              <a:ext cx="78067" cy="7806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463" name="椭圆 462"/>
            <p:cNvSpPr/>
            <p:nvPr userDrawn="1"/>
          </p:nvSpPr>
          <p:spPr>
            <a:xfrm rot="1538940">
              <a:off x="8342635" y="1721610"/>
              <a:ext cx="78067" cy="7806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464" name="椭圆 463"/>
            <p:cNvSpPr/>
            <p:nvPr userDrawn="1"/>
          </p:nvSpPr>
          <p:spPr>
            <a:xfrm rot="1538940">
              <a:off x="4489545" y="1171988"/>
              <a:ext cx="78067" cy="7806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465" name="椭圆 464"/>
            <p:cNvSpPr/>
            <p:nvPr userDrawn="1"/>
          </p:nvSpPr>
          <p:spPr>
            <a:xfrm rot="1538940">
              <a:off x="5083019" y="969427"/>
              <a:ext cx="78067" cy="7806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466" name="椭圆 465"/>
            <p:cNvSpPr/>
            <p:nvPr userDrawn="1"/>
          </p:nvSpPr>
          <p:spPr>
            <a:xfrm rot="1538940">
              <a:off x="4981427" y="1161362"/>
              <a:ext cx="54310" cy="5431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467" name="椭圆 466"/>
            <p:cNvSpPr/>
            <p:nvPr userDrawn="1"/>
          </p:nvSpPr>
          <p:spPr>
            <a:xfrm rot="1538940">
              <a:off x="8065051" y="2859988"/>
              <a:ext cx="78067" cy="7806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468" name="椭圆 467"/>
            <p:cNvSpPr/>
            <p:nvPr userDrawn="1"/>
          </p:nvSpPr>
          <p:spPr>
            <a:xfrm rot="1538940">
              <a:off x="8788009" y="3159682"/>
              <a:ext cx="60579" cy="6057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469" name="椭圆 468"/>
            <p:cNvSpPr/>
            <p:nvPr userDrawn="1"/>
          </p:nvSpPr>
          <p:spPr>
            <a:xfrm rot="1538940">
              <a:off x="8766230" y="2850776"/>
              <a:ext cx="60579" cy="6057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470" name="椭圆 469"/>
            <p:cNvSpPr/>
            <p:nvPr userDrawn="1"/>
          </p:nvSpPr>
          <p:spPr>
            <a:xfrm rot="1538940">
              <a:off x="8709745" y="2548559"/>
              <a:ext cx="60579" cy="6057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471" name="椭圆 470"/>
            <p:cNvSpPr/>
            <p:nvPr userDrawn="1"/>
          </p:nvSpPr>
          <p:spPr>
            <a:xfrm rot="1538940">
              <a:off x="8571495" y="2136723"/>
              <a:ext cx="60579" cy="6057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472" name="椭圆 471"/>
            <p:cNvSpPr/>
            <p:nvPr userDrawn="1"/>
          </p:nvSpPr>
          <p:spPr>
            <a:xfrm rot="1538940">
              <a:off x="4033570" y="4007294"/>
              <a:ext cx="78067" cy="7806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473" name="椭圆 472"/>
            <p:cNvSpPr/>
            <p:nvPr userDrawn="1"/>
          </p:nvSpPr>
          <p:spPr>
            <a:xfrm rot="1538940">
              <a:off x="3741484" y="4377608"/>
              <a:ext cx="78067" cy="7806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474" name="椭圆 473"/>
            <p:cNvSpPr>
              <a:spLocks noChangeAspect="1"/>
            </p:cNvSpPr>
            <p:nvPr userDrawn="1"/>
          </p:nvSpPr>
          <p:spPr>
            <a:xfrm rot="1538940">
              <a:off x="7871770" y="3068217"/>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475" name="椭圆 474"/>
            <p:cNvSpPr>
              <a:spLocks noChangeAspect="1"/>
            </p:cNvSpPr>
            <p:nvPr userDrawn="1"/>
          </p:nvSpPr>
          <p:spPr>
            <a:xfrm rot="1538940">
              <a:off x="7814552" y="3339190"/>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476" name="椭圆 475"/>
            <p:cNvSpPr>
              <a:spLocks noChangeAspect="1"/>
            </p:cNvSpPr>
            <p:nvPr userDrawn="1"/>
          </p:nvSpPr>
          <p:spPr>
            <a:xfrm rot="1538940">
              <a:off x="7570476" y="3287216"/>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477" name="椭圆 476"/>
            <p:cNvSpPr>
              <a:spLocks noChangeAspect="1"/>
            </p:cNvSpPr>
            <p:nvPr userDrawn="1"/>
          </p:nvSpPr>
          <p:spPr>
            <a:xfrm rot="1538940">
              <a:off x="7529770" y="3083857"/>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478" name="椭圆 477"/>
            <p:cNvSpPr>
              <a:spLocks noChangeAspect="1"/>
            </p:cNvSpPr>
            <p:nvPr userDrawn="1"/>
          </p:nvSpPr>
          <p:spPr>
            <a:xfrm rot="1538940">
              <a:off x="7514183" y="3522068"/>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479" name="椭圆 478"/>
            <p:cNvSpPr>
              <a:spLocks noChangeAspect="1"/>
            </p:cNvSpPr>
            <p:nvPr userDrawn="1"/>
          </p:nvSpPr>
          <p:spPr>
            <a:xfrm rot="1538940">
              <a:off x="7719646" y="3645441"/>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480" name="椭圆 479"/>
            <p:cNvSpPr>
              <a:spLocks noChangeAspect="1"/>
            </p:cNvSpPr>
            <p:nvPr userDrawn="1"/>
          </p:nvSpPr>
          <p:spPr>
            <a:xfrm rot="1538940">
              <a:off x="7341048" y="3851524"/>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481" name="椭圆 480"/>
            <p:cNvSpPr>
              <a:spLocks noChangeAspect="1"/>
            </p:cNvSpPr>
            <p:nvPr userDrawn="1"/>
          </p:nvSpPr>
          <p:spPr>
            <a:xfrm rot="1538940">
              <a:off x="7334393" y="3598798"/>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482" name="椭圆 481"/>
            <p:cNvSpPr>
              <a:spLocks noChangeAspect="1"/>
            </p:cNvSpPr>
            <p:nvPr userDrawn="1"/>
          </p:nvSpPr>
          <p:spPr>
            <a:xfrm rot="1538940">
              <a:off x="7587591" y="3879230"/>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483" name="椭圆 482"/>
            <p:cNvSpPr>
              <a:spLocks noChangeAspect="1"/>
            </p:cNvSpPr>
            <p:nvPr userDrawn="1"/>
          </p:nvSpPr>
          <p:spPr>
            <a:xfrm rot="1538940">
              <a:off x="7499851" y="4134299"/>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484" name="椭圆 483"/>
            <p:cNvSpPr>
              <a:spLocks noChangeAspect="1"/>
            </p:cNvSpPr>
            <p:nvPr userDrawn="1"/>
          </p:nvSpPr>
          <p:spPr>
            <a:xfrm rot="1538940">
              <a:off x="7235968" y="4070362"/>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485" name="椭圆 484"/>
            <p:cNvSpPr>
              <a:spLocks noChangeAspect="1"/>
            </p:cNvSpPr>
            <p:nvPr userDrawn="1"/>
          </p:nvSpPr>
          <p:spPr>
            <a:xfrm rot="1538940">
              <a:off x="7065298" y="3865932"/>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486" name="椭圆 485"/>
            <p:cNvSpPr>
              <a:spLocks noChangeAspect="1"/>
            </p:cNvSpPr>
            <p:nvPr userDrawn="1"/>
          </p:nvSpPr>
          <p:spPr>
            <a:xfrm rot="1538940">
              <a:off x="7063206" y="3602732"/>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487" name="椭圆 486"/>
            <p:cNvSpPr>
              <a:spLocks noChangeAspect="1"/>
            </p:cNvSpPr>
            <p:nvPr userDrawn="1"/>
          </p:nvSpPr>
          <p:spPr>
            <a:xfrm rot="1538940">
              <a:off x="7141037" y="3357835"/>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488" name="椭圆 487"/>
            <p:cNvSpPr>
              <a:spLocks noChangeAspect="1"/>
            </p:cNvSpPr>
            <p:nvPr userDrawn="1"/>
          </p:nvSpPr>
          <p:spPr>
            <a:xfrm rot="1538940">
              <a:off x="7270831" y="3180626"/>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489" name="椭圆 488"/>
            <p:cNvSpPr>
              <a:spLocks noChangeAspect="1"/>
            </p:cNvSpPr>
            <p:nvPr userDrawn="1"/>
          </p:nvSpPr>
          <p:spPr>
            <a:xfrm rot="1538940">
              <a:off x="6838533" y="3839104"/>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490" name="椭圆 489"/>
            <p:cNvSpPr>
              <a:spLocks noChangeAspect="1"/>
            </p:cNvSpPr>
            <p:nvPr userDrawn="1"/>
          </p:nvSpPr>
          <p:spPr>
            <a:xfrm rot="1538940">
              <a:off x="6853943" y="3472370"/>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491" name="椭圆 490"/>
            <p:cNvSpPr>
              <a:spLocks noChangeAspect="1"/>
            </p:cNvSpPr>
            <p:nvPr userDrawn="1"/>
          </p:nvSpPr>
          <p:spPr>
            <a:xfrm rot="1538940">
              <a:off x="6631250" y="3627633"/>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492" name="椭圆 491"/>
            <p:cNvSpPr>
              <a:spLocks noChangeAspect="1"/>
            </p:cNvSpPr>
            <p:nvPr userDrawn="1"/>
          </p:nvSpPr>
          <p:spPr>
            <a:xfrm rot="1538940">
              <a:off x="6580050" y="3893763"/>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493" name="椭圆 492"/>
            <p:cNvSpPr>
              <a:spLocks noChangeAspect="1"/>
            </p:cNvSpPr>
            <p:nvPr userDrawn="1"/>
          </p:nvSpPr>
          <p:spPr>
            <a:xfrm rot="1538940">
              <a:off x="6937396" y="3185818"/>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494" name="椭圆 493"/>
            <p:cNvSpPr>
              <a:spLocks noChangeAspect="1"/>
            </p:cNvSpPr>
            <p:nvPr userDrawn="1"/>
          </p:nvSpPr>
          <p:spPr>
            <a:xfrm rot="1538940">
              <a:off x="6638850" y="3354148"/>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495" name="椭圆 494"/>
            <p:cNvSpPr>
              <a:spLocks noChangeAspect="1"/>
            </p:cNvSpPr>
            <p:nvPr userDrawn="1"/>
          </p:nvSpPr>
          <p:spPr>
            <a:xfrm rot="1538940">
              <a:off x="6665788" y="3082342"/>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496" name="椭圆 495"/>
            <p:cNvSpPr>
              <a:spLocks noChangeAspect="1"/>
            </p:cNvSpPr>
            <p:nvPr userDrawn="1"/>
          </p:nvSpPr>
          <p:spPr>
            <a:xfrm rot="1538940">
              <a:off x="6382859" y="3151898"/>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497" name="椭圆 496"/>
            <p:cNvSpPr>
              <a:spLocks noChangeAspect="1"/>
            </p:cNvSpPr>
            <p:nvPr userDrawn="1"/>
          </p:nvSpPr>
          <p:spPr>
            <a:xfrm rot="1538940">
              <a:off x="6373716" y="3387038"/>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498" name="椭圆 497"/>
            <p:cNvSpPr>
              <a:spLocks noChangeAspect="1"/>
            </p:cNvSpPr>
            <p:nvPr userDrawn="1"/>
          </p:nvSpPr>
          <p:spPr>
            <a:xfrm rot="1538940">
              <a:off x="6357676" y="3698044"/>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499" name="椭圆 498"/>
            <p:cNvSpPr>
              <a:spLocks noChangeAspect="1"/>
            </p:cNvSpPr>
            <p:nvPr userDrawn="1"/>
          </p:nvSpPr>
          <p:spPr>
            <a:xfrm rot="1538940">
              <a:off x="6165861" y="3541587"/>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00" name="椭圆 499"/>
            <p:cNvSpPr>
              <a:spLocks noChangeAspect="1"/>
            </p:cNvSpPr>
            <p:nvPr userDrawn="1"/>
          </p:nvSpPr>
          <p:spPr>
            <a:xfrm rot="1538940">
              <a:off x="6066716" y="3311858"/>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01" name="椭圆 500"/>
            <p:cNvSpPr>
              <a:spLocks noChangeAspect="1"/>
            </p:cNvSpPr>
            <p:nvPr userDrawn="1"/>
          </p:nvSpPr>
          <p:spPr>
            <a:xfrm rot="1538940">
              <a:off x="6431372" y="2881074"/>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02" name="椭圆 501"/>
            <p:cNvSpPr>
              <a:spLocks noChangeAspect="1"/>
            </p:cNvSpPr>
            <p:nvPr userDrawn="1"/>
          </p:nvSpPr>
          <p:spPr>
            <a:xfrm rot="1538940">
              <a:off x="6764234" y="2815091"/>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03" name="椭圆 502"/>
            <p:cNvSpPr>
              <a:spLocks noChangeAspect="1"/>
            </p:cNvSpPr>
            <p:nvPr userDrawn="1"/>
          </p:nvSpPr>
          <p:spPr>
            <a:xfrm rot="1538940">
              <a:off x="6955779" y="2951772"/>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04" name="椭圆 503"/>
            <p:cNvSpPr>
              <a:spLocks noChangeAspect="1"/>
            </p:cNvSpPr>
            <p:nvPr userDrawn="1"/>
          </p:nvSpPr>
          <p:spPr>
            <a:xfrm rot="1538940">
              <a:off x="6113663" y="2709201"/>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05" name="椭圆 504"/>
            <p:cNvSpPr>
              <a:spLocks noChangeAspect="1"/>
            </p:cNvSpPr>
            <p:nvPr userDrawn="1"/>
          </p:nvSpPr>
          <p:spPr>
            <a:xfrm rot="1538940">
              <a:off x="6195785" y="2970541"/>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06" name="椭圆 505"/>
            <p:cNvSpPr>
              <a:spLocks noChangeAspect="1"/>
            </p:cNvSpPr>
            <p:nvPr userDrawn="1"/>
          </p:nvSpPr>
          <p:spPr>
            <a:xfrm rot="1538940">
              <a:off x="5972063" y="3004095"/>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07" name="椭圆 506"/>
            <p:cNvSpPr>
              <a:spLocks noChangeAspect="1"/>
            </p:cNvSpPr>
            <p:nvPr userDrawn="1"/>
          </p:nvSpPr>
          <p:spPr>
            <a:xfrm rot="1538940">
              <a:off x="5826468" y="3188968"/>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08" name="椭圆 507"/>
            <p:cNvSpPr>
              <a:spLocks noChangeAspect="1"/>
            </p:cNvSpPr>
            <p:nvPr userDrawn="1"/>
          </p:nvSpPr>
          <p:spPr>
            <a:xfrm rot="1538940">
              <a:off x="7943848" y="3526823"/>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09" name="椭圆 508"/>
            <p:cNvSpPr>
              <a:spLocks noChangeAspect="1"/>
            </p:cNvSpPr>
            <p:nvPr userDrawn="1"/>
          </p:nvSpPr>
          <p:spPr>
            <a:xfrm rot="1538940">
              <a:off x="7867867" y="3830699"/>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10" name="椭圆 509"/>
            <p:cNvSpPr>
              <a:spLocks noChangeAspect="1"/>
            </p:cNvSpPr>
            <p:nvPr userDrawn="1"/>
          </p:nvSpPr>
          <p:spPr>
            <a:xfrm rot="1538940">
              <a:off x="8111036" y="3698164"/>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11" name="椭圆 510"/>
            <p:cNvSpPr>
              <a:spLocks noChangeAspect="1"/>
            </p:cNvSpPr>
            <p:nvPr userDrawn="1"/>
          </p:nvSpPr>
          <p:spPr>
            <a:xfrm rot="1538940">
              <a:off x="7782902" y="4069875"/>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12" name="椭圆 511"/>
            <p:cNvSpPr>
              <a:spLocks noChangeAspect="1"/>
            </p:cNvSpPr>
            <p:nvPr userDrawn="1"/>
          </p:nvSpPr>
          <p:spPr>
            <a:xfrm rot="1538940">
              <a:off x="8059539" y="3954522"/>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13" name="椭圆 512"/>
            <p:cNvSpPr>
              <a:spLocks noChangeAspect="1"/>
            </p:cNvSpPr>
            <p:nvPr userDrawn="1"/>
          </p:nvSpPr>
          <p:spPr>
            <a:xfrm rot="1538940">
              <a:off x="8174027" y="3414337"/>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14" name="椭圆 513"/>
            <p:cNvSpPr>
              <a:spLocks noChangeAspect="1"/>
            </p:cNvSpPr>
            <p:nvPr userDrawn="1"/>
          </p:nvSpPr>
          <p:spPr>
            <a:xfrm rot="1538940">
              <a:off x="8064827" y="3223178"/>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15" name="椭圆 514"/>
            <p:cNvSpPr>
              <a:spLocks noChangeAspect="1"/>
            </p:cNvSpPr>
            <p:nvPr userDrawn="1"/>
          </p:nvSpPr>
          <p:spPr>
            <a:xfrm rot="1538940">
              <a:off x="7348630" y="2920361"/>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16" name="椭圆 515"/>
            <p:cNvSpPr>
              <a:spLocks noChangeAspect="1"/>
            </p:cNvSpPr>
            <p:nvPr userDrawn="1"/>
          </p:nvSpPr>
          <p:spPr>
            <a:xfrm rot="1538940">
              <a:off x="7686034" y="2907877"/>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17" name="椭圆 516"/>
            <p:cNvSpPr>
              <a:spLocks noChangeAspect="1"/>
            </p:cNvSpPr>
            <p:nvPr userDrawn="1"/>
          </p:nvSpPr>
          <p:spPr>
            <a:xfrm rot="1538940">
              <a:off x="7144764" y="2816186"/>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18" name="椭圆 517"/>
            <p:cNvSpPr>
              <a:spLocks noChangeAspect="1"/>
            </p:cNvSpPr>
            <p:nvPr userDrawn="1"/>
          </p:nvSpPr>
          <p:spPr>
            <a:xfrm rot="1538940">
              <a:off x="7474703" y="2678626"/>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19" name="椭圆 518"/>
            <p:cNvSpPr>
              <a:spLocks noChangeAspect="1"/>
            </p:cNvSpPr>
            <p:nvPr userDrawn="1"/>
          </p:nvSpPr>
          <p:spPr>
            <a:xfrm rot="1538940">
              <a:off x="8356957" y="3546177"/>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20" name="椭圆 519"/>
            <p:cNvSpPr>
              <a:spLocks noChangeAspect="1"/>
            </p:cNvSpPr>
            <p:nvPr userDrawn="1"/>
          </p:nvSpPr>
          <p:spPr>
            <a:xfrm rot="1538940">
              <a:off x="8274458" y="3926786"/>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21" name="椭圆 520"/>
            <p:cNvSpPr>
              <a:spLocks noChangeAspect="1"/>
            </p:cNvSpPr>
            <p:nvPr userDrawn="1"/>
          </p:nvSpPr>
          <p:spPr>
            <a:xfrm rot="1538940">
              <a:off x="8394436" y="3746898"/>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22" name="椭圆 521"/>
            <p:cNvSpPr>
              <a:spLocks noChangeAspect="1"/>
            </p:cNvSpPr>
            <p:nvPr userDrawn="1"/>
          </p:nvSpPr>
          <p:spPr>
            <a:xfrm rot="1538940">
              <a:off x="8140519" y="4174611"/>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23" name="椭圆 522"/>
            <p:cNvSpPr>
              <a:spLocks noChangeAspect="1"/>
            </p:cNvSpPr>
            <p:nvPr userDrawn="1"/>
          </p:nvSpPr>
          <p:spPr>
            <a:xfrm rot="1538940">
              <a:off x="7958076" y="4277208"/>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24" name="椭圆 523"/>
            <p:cNvSpPr>
              <a:spLocks noChangeAspect="1"/>
            </p:cNvSpPr>
            <p:nvPr userDrawn="1"/>
          </p:nvSpPr>
          <p:spPr>
            <a:xfrm rot="1538940">
              <a:off x="8395968" y="3316108"/>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25" name="椭圆 524"/>
            <p:cNvSpPr>
              <a:spLocks noChangeAspect="1"/>
            </p:cNvSpPr>
            <p:nvPr userDrawn="1"/>
          </p:nvSpPr>
          <p:spPr>
            <a:xfrm rot="1538940">
              <a:off x="8459693" y="3106074"/>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26" name="椭圆 525"/>
            <p:cNvSpPr>
              <a:spLocks noChangeAspect="1"/>
            </p:cNvSpPr>
            <p:nvPr userDrawn="1"/>
          </p:nvSpPr>
          <p:spPr>
            <a:xfrm rot="1538940">
              <a:off x="7920958" y="2737153"/>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27" name="椭圆 526"/>
            <p:cNvSpPr>
              <a:spLocks noChangeAspect="1"/>
            </p:cNvSpPr>
            <p:nvPr userDrawn="1"/>
          </p:nvSpPr>
          <p:spPr>
            <a:xfrm rot="1538940">
              <a:off x="8251074" y="2754793"/>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28" name="椭圆 527"/>
            <p:cNvSpPr>
              <a:spLocks noChangeAspect="1"/>
            </p:cNvSpPr>
            <p:nvPr userDrawn="1"/>
          </p:nvSpPr>
          <p:spPr>
            <a:xfrm rot="1538940">
              <a:off x="8434605" y="2871659"/>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29" name="椭圆 528"/>
            <p:cNvSpPr>
              <a:spLocks noChangeAspect="1"/>
            </p:cNvSpPr>
            <p:nvPr userDrawn="1"/>
          </p:nvSpPr>
          <p:spPr>
            <a:xfrm rot="1538940">
              <a:off x="8617960" y="3003055"/>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30" name="椭圆 529"/>
            <p:cNvSpPr>
              <a:spLocks noChangeAspect="1"/>
            </p:cNvSpPr>
            <p:nvPr userDrawn="1"/>
          </p:nvSpPr>
          <p:spPr>
            <a:xfrm rot="1538940">
              <a:off x="7712159" y="2641788"/>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31" name="椭圆 530"/>
            <p:cNvSpPr>
              <a:spLocks noChangeAspect="1"/>
            </p:cNvSpPr>
            <p:nvPr userDrawn="1"/>
          </p:nvSpPr>
          <p:spPr>
            <a:xfrm rot="1538940">
              <a:off x="8089231" y="2553105"/>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32" name="椭圆 531"/>
            <p:cNvSpPr>
              <a:spLocks noChangeAspect="1"/>
            </p:cNvSpPr>
            <p:nvPr userDrawn="1"/>
          </p:nvSpPr>
          <p:spPr>
            <a:xfrm rot="1538940">
              <a:off x="8369483" y="2589143"/>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33" name="椭圆 532"/>
            <p:cNvSpPr>
              <a:spLocks noChangeAspect="1"/>
            </p:cNvSpPr>
            <p:nvPr userDrawn="1"/>
          </p:nvSpPr>
          <p:spPr>
            <a:xfrm rot="1538940">
              <a:off x="7676069" y="2399349"/>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34" name="椭圆 533"/>
            <p:cNvSpPr>
              <a:spLocks noChangeAspect="1"/>
            </p:cNvSpPr>
            <p:nvPr userDrawn="1"/>
          </p:nvSpPr>
          <p:spPr>
            <a:xfrm rot="1538940">
              <a:off x="7938460" y="2382178"/>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35" name="椭圆 534"/>
            <p:cNvSpPr>
              <a:spLocks noChangeAspect="1"/>
            </p:cNvSpPr>
            <p:nvPr userDrawn="1"/>
          </p:nvSpPr>
          <p:spPr>
            <a:xfrm rot="1538940">
              <a:off x="8151068" y="2289042"/>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36" name="椭圆 535"/>
            <p:cNvSpPr>
              <a:spLocks noChangeAspect="1"/>
            </p:cNvSpPr>
            <p:nvPr userDrawn="1"/>
          </p:nvSpPr>
          <p:spPr>
            <a:xfrm rot="1538940">
              <a:off x="8349868" y="2403160"/>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37" name="椭圆 536"/>
            <p:cNvSpPr>
              <a:spLocks noChangeAspect="1"/>
            </p:cNvSpPr>
            <p:nvPr userDrawn="1"/>
          </p:nvSpPr>
          <p:spPr>
            <a:xfrm rot="1538940">
              <a:off x="8610764" y="3291229"/>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38" name="椭圆 537"/>
            <p:cNvSpPr>
              <a:spLocks noChangeAspect="1"/>
            </p:cNvSpPr>
            <p:nvPr userDrawn="1"/>
          </p:nvSpPr>
          <p:spPr>
            <a:xfrm rot="1538940">
              <a:off x="7339223" y="2477137"/>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39" name="椭圆 538"/>
            <p:cNvSpPr>
              <a:spLocks noChangeAspect="1"/>
            </p:cNvSpPr>
            <p:nvPr userDrawn="1"/>
          </p:nvSpPr>
          <p:spPr>
            <a:xfrm rot="1538940">
              <a:off x="8593121" y="2756409"/>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40" name="椭圆 539"/>
            <p:cNvSpPr>
              <a:spLocks noChangeAspect="1"/>
            </p:cNvSpPr>
            <p:nvPr userDrawn="1"/>
          </p:nvSpPr>
          <p:spPr>
            <a:xfrm rot="1538940">
              <a:off x="8579272" y="3511280"/>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41" name="椭圆 540"/>
            <p:cNvSpPr>
              <a:spLocks noChangeAspect="1"/>
            </p:cNvSpPr>
            <p:nvPr userDrawn="1"/>
          </p:nvSpPr>
          <p:spPr>
            <a:xfrm rot="1538940">
              <a:off x="8565152" y="2537555"/>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42" name="椭圆 541"/>
            <p:cNvSpPr>
              <a:spLocks noChangeAspect="1"/>
            </p:cNvSpPr>
            <p:nvPr userDrawn="1"/>
          </p:nvSpPr>
          <p:spPr>
            <a:xfrm rot="1538940">
              <a:off x="8389227" y="2219457"/>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43" name="椭圆 542"/>
            <p:cNvSpPr>
              <a:spLocks noChangeAspect="1"/>
            </p:cNvSpPr>
            <p:nvPr userDrawn="1"/>
          </p:nvSpPr>
          <p:spPr>
            <a:xfrm rot="1538940">
              <a:off x="8221432" y="2048576"/>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44" name="椭圆 543"/>
            <p:cNvSpPr>
              <a:spLocks noChangeAspect="1"/>
            </p:cNvSpPr>
            <p:nvPr userDrawn="1"/>
          </p:nvSpPr>
          <p:spPr>
            <a:xfrm rot="1538940">
              <a:off x="5968614" y="3726052"/>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45" name="椭圆 544"/>
            <p:cNvSpPr>
              <a:spLocks noChangeAspect="1"/>
            </p:cNvSpPr>
            <p:nvPr userDrawn="1"/>
          </p:nvSpPr>
          <p:spPr>
            <a:xfrm rot="1538940">
              <a:off x="5843012" y="3514197"/>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46" name="椭圆 545"/>
            <p:cNvSpPr>
              <a:spLocks noChangeAspect="1"/>
            </p:cNvSpPr>
            <p:nvPr userDrawn="1"/>
          </p:nvSpPr>
          <p:spPr>
            <a:xfrm rot="1538940">
              <a:off x="6255952" y="3916995"/>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47" name="椭圆 546"/>
            <p:cNvSpPr>
              <a:spLocks noChangeAspect="1"/>
            </p:cNvSpPr>
            <p:nvPr userDrawn="1"/>
          </p:nvSpPr>
          <p:spPr>
            <a:xfrm rot="1538940">
              <a:off x="6421635" y="4126404"/>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48" name="椭圆 547"/>
            <p:cNvSpPr>
              <a:spLocks noChangeAspect="1"/>
            </p:cNvSpPr>
            <p:nvPr userDrawn="1"/>
          </p:nvSpPr>
          <p:spPr>
            <a:xfrm rot="1538940">
              <a:off x="6009515" y="3977928"/>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49" name="椭圆 548"/>
            <p:cNvSpPr>
              <a:spLocks noChangeAspect="1"/>
            </p:cNvSpPr>
            <p:nvPr userDrawn="1"/>
          </p:nvSpPr>
          <p:spPr>
            <a:xfrm rot="1538940">
              <a:off x="6156712" y="4204768"/>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50" name="椭圆 549"/>
            <p:cNvSpPr>
              <a:spLocks noChangeAspect="1"/>
            </p:cNvSpPr>
            <p:nvPr userDrawn="1"/>
          </p:nvSpPr>
          <p:spPr>
            <a:xfrm rot="1538940">
              <a:off x="6574867" y="4325983"/>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51" name="椭圆 550"/>
            <p:cNvSpPr>
              <a:spLocks noChangeAspect="1"/>
            </p:cNvSpPr>
            <p:nvPr userDrawn="1"/>
          </p:nvSpPr>
          <p:spPr>
            <a:xfrm rot="1538940">
              <a:off x="6751397" y="4101922"/>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52" name="椭圆 551"/>
            <p:cNvSpPr>
              <a:spLocks noChangeAspect="1"/>
            </p:cNvSpPr>
            <p:nvPr userDrawn="1"/>
          </p:nvSpPr>
          <p:spPr>
            <a:xfrm rot="1538940">
              <a:off x="6980963" y="4180249"/>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53" name="椭圆 552"/>
            <p:cNvSpPr>
              <a:spLocks noChangeAspect="1"/>
            </p:cNvSpPr>
            <p:nvPr userDrawn="1"/>
          </p:nvSpPr>
          <p:spPr>
            <a:xfrm rot="1538940">
              <a:off x="6836623" y="4402939"/>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54" name="椭圆 553"/>
            <p:cNvSpPr>
              <a:spLocks noChangeAspect="1"/>
            </p:cNvSpPr>
            <p:nvPr userDrawn="1"/>
          </p:nvSpPr>
          <p:spPr>
            <a:xfrm rot="1538940">
              <a:off x="6685357" y="4594965"/>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55" name="椭圆 554"/>
            <p:cNvSpPr>
              <a:spLocks noChangeAspect="1"/>
            </p:cNvSpPr>
            <p:nvPr userDrawn="1"/>
          </p:nvSpPr>
          <p:spPr>
            <a:xfrm rot="1538940">
              <a:off x="6338169" y="4433762"/>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56" name="椭圆 555"/>
            <p:cNvSpPr>
              <a:spLocks noChangeAspect="1"/>
            </p:cNvSpPr>
            <p:nvPr userDrawn="1"/>
          </p:nvSpPr>
          <p:spPr>
            <a:xfrm rot="1538940">
              <a:off x="6397262" y="4645879"/>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57" name="椭圆 556"/>
            <p:cNvSpPr>
              <a:spLocks noChangeAspect="1"/>
            </p:cNvSpPr>
            <p:nvPr userDrawn="1"/>
          </p:nvSpPr>
          <p:spPr>
            <a:xfrm rot="1538940">
              <a:off x="6061255" y="4434679"/>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58" name="椭圆 557"/>
            <p:cNvSpPr>
              <a:spLocks noChangeAspect="1"/>
            </p:cNvSpPr>
            <p:nvPr userDrawn="1"/>
          </p:nvSpPr>
          <p:spPr>
            <a:xfrm rot="1538940">
              <a:off x="6089050" y="4665425"/>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59" name="椭圆 558"/>
            <p:cNvSpPr>
              <a:spLocks noChangeAspect="1"/>
            </p:cNvSpPr>
            <p:nvPr userDrawn="1"/>
          </p:nvSpPr>
          <p:spPr>
            <a:xfrm rot="1538940">
              <a:off x="5672866" y="3766866"/>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60" name="椭圆 559"/>
            <p:cNvSpPr>
              <a:spLocks noChangeAspect="1"/>
            </p:cNvSpPr>
            <p:nvPr userDrawn="1"/>
          </p:nvSpPr>
          <p:spPr>
            <a:xfrm rot="1538940">
              <a:off x="5777358" y="4038119"/>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61" name="椭圆 560"/>
            <p:cNvSpPr>
              <a:spLocks noChangeAspect="1"/>
            </p:cNvSpPr>
            <p:nvPr userDrawn="1"/>
          </p:nvSpPr>
          <p:spPr>
            <a:xfrm rot="1538940">
              <a:off x="5833461" y="4258333"/>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62" name="椭圆 561"/>
            <p:cNvSpPr>
              <a:spLocks noChangeAspect="1"/>
            </p:cNvSpPr>
            <p:nvPr userDrawn="1"/>
          </p:nvSpPr>
          <p:spPr>
            <a:xfrm rot="1538940">
              <a:off x="5801309" y="4492886"/>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63" name="椭圆 562"/>
            <p:cNvSpPr>
              <a:spLocks noChangeAspect="1"/>
            </p:cNvSpPr>
            <p:nvPr userDrawn="1"/>
          </p:nvSpPr>
          <p:spPr>
            <a:xfrm rot="1538940">
              <a:off x="5588542" y="3179752"/>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64" name="椭圆 563"/>
            <p:cNvSpPr>
              <a:spLocks noChangeAspect="1"/>
            </p:cNvSpPr>
            <p:nvPr userDrawn="1"/>
          </p:nvSpPr>
          <p:spPr>
            <a:xfrm rot="1538940">
              <a:off x="5599081" y="3435647"/>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65" name="椭圆 564"/>
            <p:cNvSpPr>
              <a:spLocks noChangeAspect="1"/>
            </p:cNvSpPr>
            <p:nvPr userDrawn="1"/>
          </p:nvSpPr>
          <p:spPr>
            <a:xfrm rot="1538940">
              <a:off x="5639177" y="2889073"/>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66" name="椭圆 565"/>
            <p:cNvSpPr>
              <a:spLocks noChangeAspect="1"/>
            </p:cNvSpPr>
            <p:nvPr userDrawn="1"/>
          </p:nvSpPr>
          <p:spPr>
            <a:xfrm rot="1538940">
              <a:off x="5310836" y="3312180"/>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67" name="椭圆 566"/>
            <p:cNvSpPr>
              <a:spLocks noChangeAspect="1"/>
            </p:cNvSpPr>
            <p:nvPr userDrawn="1"/>
          </p:nvSpPr>
          <p:spPr>
            <a:xfrm rot="1538940">
              <a:off x="5157858" y="3486704"/>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68" name="椭圆 567"/>
            <p:cNvSpPr>
              <a:spLocks noChangeAspect="1"/>
            </p:cNvSpPr>
            <p:nvPr userDrawn="1"/>
          </p:nvSpPr>
          <p:spPr>
            <a:xfrm rot="1538940">
              <a:off x="5275770" y="3755178"/>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69" name="椭圆 568"/>
            <p:cNvSpPr>
              <a:spLocks noChangeAspect="1"/>
            </p:cNvSpPr>
            <p:nvPr userDrawn="1"/>
          </p:nvSpPr>
          <p:spPr>
            <a:xfrm rot="1538940">
              <a:off x="5418182" y="2999509"/>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70" name="椭圆 569"/>
            <p:cNvSpPr>
              <a:spLocks noChangeAspect="1"/>
            </p:cNvSpPr>
            <p:nvPr userDrawn="1"/>
          </p:nvSpPr>
          <p:spPr>
            <a:xfrm rot="1538940">
              <a:off x="5438909" y="3605187"/>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71" name="椭圆 570"/>
            <p:cNvSpPr>
              <a:spLocks noChangeAspect="1"/>
            </p:cNvSpPr>
            <p:nvPr userDrawn="1"/>
          </p:nvSpPr>
          <p:spPr>
            <a:xfrm rot="1538940">
              <a:off x="5529206" y="3988871"/>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72" name="椭圆 571"/>
            <p:cNvSpPr>
              <a:spLocks noChangeAspect="1"/>
            </p:cNvSpPr>
            <p:nvPr userDrawn="1"/>
          </p:nvSpPr>
          <p:spPr>
            <a:xfrm rot="1538940">
              <a:off x="5481091" y="4235841"/>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73" name="椭圆 572"/>
            <p:cNvSpPr>
              <a:spLocks noChangeAspect="1"/>
            </p:cNvSpPr>
            <p:nvPr userDrawn="1"/>
          </p:nvSpPr>
          <p:spPr>
            <a:xfrm rot="1538940">
              <a:off x="5490095" y="4447564"/>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74" name="椭圆 573"/>
            <p:cNvSpPr>
              <a:spLocks noChangeAspect="1"/>
            </p:cNvSpPr>
            <p:nvPr userDrawn="1"/>
          </p:nvSpPr>
          <p:spPr>
            <a:xfrm rot="1538940">
              <a:off x="5278008" y="4021500"/>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75" name="椭圆 574"/>
            <p:cNvSpPr>
              <a:spLocks noChangeAspect="1"/>
            </p:cNvSpPr>
            <p:nvPr userDrawn="1"/>
          </p:nvSpPr>
          <p:spPr>
            <a:xfrm rot="1538940">
              <a:off x="5200769" y="4272527"/>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76" name="椭圆 575"/>
            <p:cNvSpPr>
              <a:spLocks noChangeAspect="1"/>
            </p:cNvSpPr>
            <p:nvPr userDrawn="1"/>
          </p:nvSpPr>
          <p:spPr>
            <a:xfrm rot="1538940">
              <a:off x="4977960" y="3682502"/>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77" name="椭圆 576"/>
            <p:cNvSpPr>
              <a:spLocks noChangeAspect="1"/>
            </p:cNvSpPr>
            <p:nvPr userDrawn="1"/>
          </p:nvSpPr>
          <p:spPr>
            <a:xfrm rot="1538940">
              <a:off x="5047605" y="3943191"/>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78" name="椭圆 577"/>
            <p:cNvSpPr>
              <a:spLocks noChangeAspect="1"/>
            </p:cNvSpPr>
            <p:nvPr userDrawn="1"/>
          </p:nvSpPr>
          <p:spPr>
            <a:xfrm rot="1538940">
              <a:off x="5641028" y="4651927"/>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79" name="椭圆 578"/>
            <p:cNvSpPr>
              <a:spLocks noChangeAspect="1"/>
            </p:cNvSpPr>
            <p:nvPr userDrawn="1"/>
          </p:nvSpPr>
          <p:spPr>
            <a:xfrm rot="1538940">
              <a:off x="5741516" y="4840690"/>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80" name="椭圆 579"/>
            <p:cNvSpPr>
              <a:spLocks noChangeAspect="1"/>
            </p:cNvSpPr>
            <p:nvPr userDrawn="1"/>
          </p:nvSpPr>
          <p:spPr>
            <a:xfrm rot="1538940">
              <a:off x="5274326" y="4627974"/>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81" name="椭圆 580"/>
            <p:cNvSpPr>
              <a:spLocks noChangeAspect="1"/>
            </p:cNvSpPr>
            <p:nvPr userDrawn="1"/>
          </p:nvSpPr>
          <p:spPr>
            <a:xfrm rot="1538940">
              <a:off x="5437225" y="4784708"/>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82" name="椭圆 581"/>
            <p:cNvSpPr>
              <a:spLocks noChangeAspect="1"/>
            </p:cNvSpPr>
            <p:nvPr userDrawn="1"/>
          </p:nvSpPr>
          <p:spPr>
            <a:xfrm rot="1538940">
              <a:off x="5360675" y="4975245"/>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83" name="椭圆 582"/>
            <p:cNvSpPr>
              <a:spLocks noChangeAspect="1"/>
            </p:cNvSpPr>
            <p:nvPr userDrawn="1"/>
          </p:nvSpPr>
          <p:spPr>
            <a:xfrm rot="1538940">
              <a:off x="5103980" y="4497852"/>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84" name="椭圆 583"/>
            <p:cNvSpPr>
              <a:spLocks noChangeAspect="1"/>
            </p:cNvSpPr>
            <p:nvPr userDrawn="1"/>
          </p:nvSpPr>
          <p:spPr>
            <a:xfrm rot="1538940">
              <a:off x="4968490" y="4213574"/>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85" name="椭圆 584"/>
            <p:cNvSpPr>
              <a:spLocks noChangeAspect="1"/>
            </p:cNvSpPr>
            <p:nvPr userDrawn="1"/>
          </p:nvSpPr>
          <p:spPr>
            <a:xfrm rot="1538940">
              <a:off x="4874211" y="4489542"/>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86" name="椭圆 585"/>
            <p:cNvSpPr>
              <a:spLocks noChangeAspect="1"/>
            </p:cNvSpPr>
            <p:nvPr userDrawn="1"/>
          </p:nvSpPr>
          <p:spPr>
            <a:xfrm rot="1538940">
              <a:off x="4804846" y="3890278"/>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87" name="椭圆 586"/>
            <p:cNvSpPr>
              <a:spLocks noChangeAspect="1"/>
            </p:cNvSpPr>
            <p:nvPr userDrawn="1"/>
          </p:nvSpPr>
          <p:spPr>
            <a:xfrm rot="1538940">
              <a:off x="4749558" y="4170929"/>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88" name="椭圆 587"/>
            <p:cNvSpPr>
              <a:spLocks noChangeAspect="1"/>
            </p:cNvSpPr>
            <p:nvPr userDrawn="1"/>
          </p:nvSpPr>
          <p:spPr>
            <a:xfrm rot="1538940">
              <a:off x="4751542" y="4817659"/>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89" name="椭圆 588"/>
            <p:cNvSpPr>
              <a:spLocks noChangeAspect="1"/>
            </p:cNvSpPr>
            <p:nvPr userDrawn="1"/>
          </p:nvSpPr>
          <p:spPr>
            <a:xfrm rot="1538940">
              <a:off x="5128338" y="4932007"/>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90" name="椭圆 589"/>
            <p:cNvSpPr>
              <a:spLocks noChangeAspect="1"/>
            </p:cNvSpPr>
            <p:nvPr userDrawn="1"/>
          </p:nvSpPr>
          <p:spPr>
            <a:xfrm rot="1538940">
              <a:off x="4898539" y="5008511"/>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91" name="椭圆 590"/>
            <p:cNvSpPr>
              <a:spLocks noChangeAspect="1"/>
            </p:cNvSpPr>
            <p:nvPr userDrawn="1"/>
          </p:nvSpPr>
          <p:spPr>
            <a:xfrm rot="1538940">
              <a:off x="4667297" y="4627365"/>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92" name="椭圆 591"/>
            <p:cNvSpPr>
              <a:spLocks noChangeAspect="1"/>
            </p:cNvSpPr>
            <p:nvPr userDrawn="1"/>
          </p:nvSpPr>
          <p:spPr>
            <a:xfrm rot="1538940">
              <a:off x="4482729" y="4746823"/>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93" name="椭圆 592"/>
            <p:cNvSpPr>
              <a:spLocks noChangeAspect="1"/>
            </p:cNvSpPr>
            <p:nvPr userDrawn="1"/>
          </p:nvSpPr>
          <p:spPr>
            <a:xfrm rot="1538940">
              <a:off x="4640670" y="4392342"/>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94" name="椭圆 593"/>
            <p:cNvSpPr>
              <a:spLocks noChangeAspect="1"/>
            </p:cNvSpPr>
            <p:nvPr userDrawn="1"/>
          </p:nvSpPr>
          <p:spPr>
            <a:xfrm rot="1538940">
              <a:off x="4569307" y="4059996"/>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95" name="椭圆 594"/>
            <p:cNvSpPr>
              <a:spLocks noChangeAspect="1"/>
            </p:cNvSpPr>
            <p:nvPr userDrawn="1"/>
          </p:nvSpPr>
          <p:spPr>
            <a:xfrm rot="1538940">
              <a:off x="4584835" y="3749773"/>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96" name="椭圆 595"/>
            <p:cNvSpPr>
              <a:spLocks noChangeAspect="1"/>
            </p:cNvSpPr>
            <p:nvPr userDrawn="1"/>
          </p:nvSpPr>
          <p:spPr>
            <a:xfrm rot="1538940">
              <a:off x="4397137" y="3887138"/>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97" name="椭圆 596"/>
            <p:cNvSpPr>
              <a:spLocks noChangeAspect="1"/>
            </p:cNvSpPr>
            <p:nvPr userDrawn="1"/>
          </p:nvSpPr>
          <p:spPr>
            <a:xfrm rot="1538940">
              <a:off x="4734745" y="3565716"/>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98" name="椭圆 597"/>
            <p:cNvSpPr>
              <a:spLocks noChangeAspect="1"/>
            </p:cNvSpPr>
            <p:nvPr userDrawn="1"/>
          </p:nvSpPr>
          <p:spPr>
            <a:xfrm rot="1538940">
              <a:off x="4657763" y="4981847"/>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99" name="椭圆 598"/>
            <p:cNvSpPr>
              <a:spLocks noChangeAspect="1"/>
            </p:cNvSpPr>
            <p:nvPr userDrawn="1"/>
          </p:nvSpPr>
          <p:spPr>
            <a:xfrm rot="1538940">
              <a:off x="4352759" y="3607102"/>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00" name="椭圆 599"/>
            <p:cNvSpPr>
              <a:spLocks noChangeAspect="1"/>
            </p:cNvSpPr>
            <p:nvPr userDrawn="1"/>
          </p:nvSpPr>
          <p:spPr>
            <a:xfrm rot="1538940">
              <a:off x="5120869" y="5184894"/>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01" name="椭圆 600"/>
            <p:cNvSpPr>
              <a:spLocks noChangeAspect="1"/>
            </p:cNvSpPr>
            <p:nvPr userDrawn="1"/>
          </p:nvSpPr>
          <p:spPr>
            <a:xfrm rot="1538940">
              <a:off x="5346720" y="5202186"/>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02" name="椭圆 601"/>
            <p:cNvSpPr>
              <a:spLocks noChangeAspect="1"/>
            </p:cNvSpPr>
            <p:nvPr userDrawn="1"/>
          </p:nvSpPr>
          <p:spPr>
            <a:xfrm rot="1538940">
              <a:off x="5569597" y="5128947"/>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03" name="椭圆 602"/>
            <p:cNvSpPr>
              <a:spLocks noChangeAspect="1"/>
            </p:cNvSpPr>
            <p:nvPr userDrawn="1"/>
          </p:nvSpPr>
          <p:spPr>
            <a:xfrm rot="1538940">
              <a:off x="5788442" y="5062970"/>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04" name="椭圆 603"/>
            <p:cNvSpPr>
              <a:spLocks noChangeAspect="1"/>
            </p:cNvSpPr>
            <p:nvPr userDrawn="1"/>
          </p:nvSpPr>
          <p:spPr>
            <a:xfrm rot="1538940">
              <a:off x="5998714" y="4853559"/>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05" name="椭圆 604"/>
            <p:cNvSpPr>
              <a:spLocks noChangeAspect="1"/>
            </p:cNvSpPr>
            <p:nvPr userDrawn="1"/>
          </p:nvSpPr>
          <p:spPr>
            <a:xfrm rot="1538940">
              <a:off x="6378397" y="4867871"/>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06" name="椭圆 605"/>
            <p:cNvSpPr>
              <a:spLocks noChangeAspect="1"/>
            </p:cNvSpPr>
            <p:nvPr userDrawn="1"/>
          </p:nvSpPr>
          <p:spPr>
            <a:xfrm rot="1538940">
              <a:off x="6024045" y="5160901"/>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07" name="椭圆 606"/>
            <p:cNvSpPr>
              <a:spLocks noChangeAspect="1"/>
            </p:cNvSpPr>
            <p:nvPr userDrawn="1"/>
          </p:nvSpPr>
          <p:spPr>
            <a:xfrm rot="1538940">
              <a:off x="5286262" y="5421936"/>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08" name="椭圆 607"/>
            <p:cNvSpPr>
              <a:spLocks noChangeAspect="1"/>
            </p:cNvSpPr>
            <p:nvPr userDrawn="1"/>
          </p:nvSpPr>
          <p:spPr>
            <a:xfrm rot="1538940">
              <a:off x="5503542" y="5398523"/>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09" name="椭圆 608"/>
            <p:cNvSpPr>
              <a:spLocks noChangeAspect="1"/>
            </p:cNvSpPr>
            <p:nvPr userDrawn="1"/>
          </p:nvSpPr>
          <p:spPr>
            <a:xfrm rot="1538940">
              <a:off x="5800701" y="5297053"/>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10" name="椭圆 609"/>
            <p:cNvSpPr>
              <a:spLocks noChangeAspect="1"/>
            </p:cNvSpPr>
            <p:nvPr userDrawn="1"/>
          </p:nvSpPr>
          <p:spPr>
            <a:xfrm rot="1538940">
              <a:off x="5733582" y="5467948"/>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11" name="椭圆 610"/>
            <p:cNvSpPr>
              <a:spLocks noChangeAspect="1"/>
            </p:cNvSpPr>
            <p:nvPr userDrawn="1"/>
          </p:nvSpPr>
          <p:spPr>
            <a:xfrm rot="1538940">
              <a:off x="6006826" y="5405470"/>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12" name="椭圆 611"/>
            <p:cNvSpPr>
              <a:spLocks noChangeAspect="1"/>
            </p:cNvSpPr>
            <p:nvPr userDrawn="1"/>
          </p:nvSpPr>
          <p:spPr>
            <a:xfrm rot="1538940">
              <a:off x="6288838" y="5225713"/>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13" name="椭圆 612"/>
            <p:cNvSpPr>
              <a:spLocks noChangeAspect="1"/>
            </p:cNvSpPr>
            <p:nvPr userDrawn="1"/>
          </p:nvSpPr>
          <p:spPr>
            <a:xfrm rot="1538940">
              <a:off x="6256519" y="5458787"/>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14" name="椭圆 613"/>
            <p:cNvSpPr>
              <a:spLocks noChangeAspect="1"/>
            </p:cNvSpPr>
            <p:nvPr userDrawn="1"/>
          </p:nvSpPr>
          <p:spPr>
            <a:xfrm rot="1538940">
              <a:off x="5909708" y="5680121"/>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15" name="椭圆 614"/>
            <p:cNvSpPr>
              <a:spLocks noChangeAspect="1"/>
            </p:cNvSpPr>
            <p:nvPr userDrawn="1"/>
          </p:nvSpPr>
          <p:spPr>
            <a:xfrm rot="1538940">
              <a:off x="6177192" y="5724195"/>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16" name="椭圆 615"/>
            <p:cNvSpPr>
              <a:spLocks noChangeAspect="1"/>
            </p:cNvSpPr>
            <p:nvPr userDrawn="1"/>
          </p:nvSpPr>
          <p:spPr>
            <a:xfrm rot="1538940">
              <a:off x="5126296" y="5473648"/>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17" name="椭圆 616"/>
            <p:cNvSpPr>
              <a:spLocks noChangeAspect="1"/>
            </p:cNvSpPr>
            <p:nvPr userDrawn="1"/>
          </p:nvSpPr>
          <p:spPr>
            <a:xfrm rot="1538940">
              <a:off x="4795682" y="5253835"/>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18" name="椭圆 617"/>
            <p:cNvSpPr>
              <a:spLocks noChangeAspect="1"/>
            </p:cNvSpPr>
            <p:nvPr userDrawn="1"/>
          </p:nvSpPr>
          <p:spPr>
            <a:xfrm rot="1538940">
              <a:off x="4577235" y="5134003"/>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19" name="椭圆 618"/>
            <p:cNvSpPr>
              <a:spLocks noChangeAspect="1"/>
            </p:cNvSpPr>
            <p:nvPr userDrawn="1"/>
          </p:nvSpPr>
          <p:spPr>
            <a:xfrm rot="1538940">
              <a:off x="6071732" y="5600437"/>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20" name="椭圆 619"/>
            <p:cNvSpPr>
              <a:spLocks noChangeAspect="1"/>
            </p:cNvSpPr>
            <p:nvPr userDrawn="1"/>
          </p:nvSpPr>
          <p:spPr>
            <a:xfrm rot="1538940">
              <a:off x="5727721" y="5637699"/>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21" name="椭圆 620"/>
            <p:cNvSpPr>
              <a:spLocks noChangeAspect="1"/>
            </p:cNvSpPr>
            <p:nvPr userDrawn="1"/>
          </p:nvSpPr>
          <p:spPr>
            <a:xfrm rot="1538940">
              <a:off x="6491900" y="5291133"/>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22" name="椭圆 621"/>
            <p:cNvSpPr>
              <a:spLocks noChangeAspect="1"/>
            </p:cNvSpPr>
            <p:nvPr userDrawn="1"/>
          </p:nvSpPr>
          <p:spPr>
            <a:xfrm rot="1538940">
              <a:off x="6548734" y="5064723"/>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23" name="椭圆 622"/>
            <p:cNvSpPr>
              <a:spLocks noChangeAspect="1"/>
            </p:cNvSpPr>
            <p:nvPr userDrawn="1"/>
          </p:nvSpPr>
          <p:spPr>
            <a:xfrm rot="1538940">
              <a:off x="6663669" y="4823530"/>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24" name="椭圆 623"/>
            <p:cNvSpPr>
              <a:spLocks noChangeAspect="1"/>
            </p:cNvSpPr>
            <p:nvPr userDrawn="1"/>
          </p:nvSpPr>
          <p:spPr>
            <a:xfrm rot="1538940">
              <a:off x="6413454" y="5578964"/>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25" name="椭圆 624"/>
            <p:cNvSpPr>
              <a:spLocks noChangeAspect="1"/>
            </p:cNvSpPr>
            <p:nvPr userDrawn="1"/>
          </p:nvSpPr>
          <p:spPr>
            <a:xfrm rot="1538940">
              <a:off x="6883370" y="4898022"/>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26" name="椭圆 625"/>
            <p:cNvSpPr>
              <a:spLocks noChangeAspect="1"/>
            </p:cNvSpPr>
            <p:nvPr userDrawn="1"/>
          </p:nvSpPr>
          <p:spPr>
            <a:xfrm rot="1538940">
              <a:off x="6773538" y="5126757"/>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27" name="椭圆 626"/>
            <p:cNvSpPr>
              <a:spLocks noChangeAspect="1"/>
            </p:cNvSpPr>
            <p:nvPr userDrawn="1"/>
          </p:nvSpPr>
          <p:spPr>
            <a:xfrm rot="1538940">
              <a:off x="4768371" y="5423665"/>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28" name="椭圆 627"/>
            <p:cNvSpPr>
              <a:spLocks noChangeAspect="1"/>
            </p:cNvSpPr>
            <p:nvPr userDrawn="1"/>
          </p:nvSpPr>
          <p:spPr>
            <a:xfrm rot="1538940">
              <a:off x="4916169" y="5461941"/>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29" name="椭圆 628"/>
            <p:cNvSpPr>
              <a:spLocks noChangeAspect="1"/>
            </p:cNvSpPr>
            <p:nvPr userDrawn="1"/>
          </p:nvSpPr>
          <p:spPr>
            <a:xfrm rot="1538940">
              <a:off x="4482407" y="5235919"/>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30" name="椭圆 629"/>
            <p:cNvSpPr>
              <a:spLocks noChangeAspect="1"/>
            </p:cNvSpPr>
            <p:nvPr userDrawn="1"/>
          </p:nvSpPr>
          <p:spPr>
            <a:xfrm rot="1538940">
              <a:off x="4636540" y="5307128"/>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31" name="椭圆 630"/>
            <p:cNvSpPr>
              <a:spLocks noChangeAspect="1"/>
            </p:cNvSpPr>
            <p:nvPr userDrawn="1"/>
          </p:nvSpPr>
          <p:spPr>
            <a:xfrm rot="1538940">
              <a:off x="5021671" y="5560726"/>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32" name="椭圆 631"/>
            <p:cNvSpPr>
              <a:spLocks noChangeAspect="1"/>
            </p:cNvSpPr>
            <p:nvPr userDrawn="1"/>
          </p:nvSpPr>
          <p:spPr>
            <a:xfrm rot="1538940">
              <a:off x="5195335" y="5642351"/>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33" name="椭圆 632"/>
            <p:cNvSpPr>
              <a:spLocks noChangeAspect="1"/>
            </p:cNvSpPr>
            <p:nvPr userDrawn="1"/>
          </p:nvSpPr>
          <p:spPr>
            <a:xfrm rot="1538940">
              <a:off x="4433239" y="5024478"/>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34" name="椭圆 633"/>
            <p:cNvSpPr>
              <a:spLocks noChangeAspect="1"/>
            </p:cNvSpPr>
            <p:nvPr userDrawn="1"/>
          </p:nvSpPr>
          <p:spPr>
            <a:xfrm rot="1538940">
              <a:off x="6039651" y="5826204"/>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35" name="椭圆 634"/>
            <p:cNvSpPr>
              <a:spLocks noChangeAspect="1"/>
            </p:cNvSpPr>
            <p:nvPr userDrawn="1"/>
          </p:nvSpPr>
          <p:spPr>
            <a:xfrm rot="1538940">
              <a:off x="6663039" y="5388249"/>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36" name="椭圆 635"/>
            <p:cNvSpPr>
              <a:spLocks noChangeAspect="1"/>
            </p:cNvSpPr>
            <p:nvPr userDrawn="1"/>
          </p:nvSpPr>
          <p:spPr>
            <a:xfrm rot="1538940">
              <a:off x="6889690" y="5311261"/>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37" name="椭圆 636"/>
            <p:cNvSpPr>
              <a:spLocks noChangeAspect="1"/>
            </p:cNvSpPr>
            <p:nvPr userDrawn="1"/>
          </p:nvSpPr>
          <p:spPr>
            <a:xfrm rot="1538940">
              <a:off x="4414400" y="4509718"/>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38" name="椭圆 637"/>
            <p:cNvSpPr>
              <a:spLocks noChangeAspect="1"/>
            </p:cNvSpPr>
            <p:nvPr userDrawn="1"/>
          </p:nvSpPr>
          <p:spPr>
            <a:xfrm rot="1538940">
              <a:off x="4394042" y="4328622"/>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39" name="椭圆 638"/>
            <p:cNvSpPr>
              <a:spLocks noChangeAspect="1"/>
            </p:cNvSpPr>
            <p:nvPr userDrawn="1"/>
          </p:nvSpPr>
          <p:spPr>
            <a:xfrm rot="1538940">
              <a:off x="4309532" y="4131813"/>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40" name="椭圆 639"/>
            <p:cNvSpPr>
              <a:spLocks noChangeAspect="1"/>
            </p:cNvSpPr>
            <p:nvPr userDrawn="1"/>
          </p:nvSpPr>
          <p:spPr>
            <a:xfrm rot="1538940">
              <a:off x="4330561" y="4854018"/>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41" name="椭圆 640"/>
            <p:cNvSpPr>
              <a:spLocks noChangeAspect="1"/>
            </p:cNvSpPr>
            <p:nvPr userDrawn="1"/>
          </p:nvSpPr>
          <p:spPr>
            <a:xfrm rot="1538940">
              <a:off x="4286809" y="5037025"/>
              <a:ext cx="53873" cy="5387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42" name="椭圆 641"/>
            <p:cNvSpPr>
              <a:spLocks noChangeAspect="1"/>
            </p:cNvSpPr>
            <p:nvPr userDrawn="1"/>
          </p:nvSpPr>
          <p:spPr>
            <a:xfrm rot="1538940">
              <a:off x="3969290" y="4367384"/>
              <a:ext cx="53873" cy="5387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43" name="椭圆 642"/>
            <p:cNvSpPr>
              <a:spLocks noChangeAspect="1"/>
            </p:cNvSpPr>
            <p:nvPr userDrawn="1"/>
          </p:nvSpPr>
          <p:spPr>
            <a:xfrm rot="1538940">
              <a:off x="6234560" y="5824045"/>
              <a:ext cx="53873" cy="5387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44" name="椭圆 643"/>
            <p:cNvSpPr>
              <a:spLocks noChangeAspect="1"/>
            </p:cNvSpPr>
            <p:nvPr userDrawn="1"/>
          </p:nvSpPr>
          <p:spPr>
            <a:xfrm rot="1538940">
              <a:off x="6672112" y="5777203"/>
              <a:ext cx="53873" cy="5387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45" name="椭圆 644"/>
            <p:cNvSpPr>
              <a:spLocks noChangeAspect="1"/>
            </p:cNvSpPr>
            <p:nvPr userDrawn="1"/>
          </p:nvSpPr>
          <p:spPr>
            <a:xfrm rot="1538940">
              <a:off x="6910169" y="5713628"/>
              <a:ext cx="53873" cy="5387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46" name="椭圆 645"/>
            <p:cNvSpPr>
              <a:spLocks noChangeAspect="1"/>
            </p:cNvSpPr>
            <p:nvPr userDrawn="1"/>
          </p:nvSpPr>
          <p:spPr>
            <a:xfrm rot="1538940">
              <a:off x="6762078" y="5672166"/>
              <a:ext cx="53873" cy="5387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47" name="椭圆 646"/>
            <p:cNvSpPr>
              <a:spLocks noChangeAspect="1"/>
            </p:cNvSpPr>
            <p:nvPr userDrawn="1"/>
          </p:nvSpPr>
          <p:spPr>
            <a:xfrm rot="1538940">
              <a:off x="6511485" y="5782427"/>
              <a:ext cx="53873" cy="5387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48" name="椭圆 647"/>
            <p:cNvSpPr>
              <a:spLocks noChangeAspect="1"/>
            </p:cNvSpPr>
            <p:nvPr userDrawn="1"/>
          </p:nvSpPr>
          <p:spPr>
            <a:xfrm rot="1538940">
              <a:off x="4169035" y="4898121"/>
              <a:ext cx="53873" cy="5387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49" name="椭圆 648"/>
            <p:cNvSpPr>
              <a:spLocks noChangeAspect="1"/>
            </p:cNvSpPr>
            <p:nvPr userDrawn="1"/>
          </p:nvSpPr>
          <p:spPr>
            <a:xfrm rot="1538940">
              <a:off x="3813805" y="4361901"/>
              <a:ext cx="53873" cy="5387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50" name="椭圆 649"/>
            <p:cNvSpPr>
              <a:spLocks noChangeAspect="1"/>
            </p:cNvSpPr>
            <p:nvPr userDrawn="1"/>
          </p:nvSpPr>
          <p:spPr>
            <a:xfrm rot="1538940">
              <a:off x="3805487" y="3343315"/>
              <a:ext cx="53873" cy="5387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51" name="椭圆 650"/>
            <p:cNvSpPr>
              <a:spLocks noChangeAspect="1"/>
            </p:cNvSpPr>
            <p:nvPr userDrawn="1"/>
          </p:nvSpPr>
          <p:spPr>
            <a:xfrm rot="1538940">
              <a:off x="3913566" y="3125092"/>
              <a:ext cx="53873" cy="5387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52" name="椭圆 651"/>
            <p:cNvSpPr>
              <a:spLocks noChangeAspect="1"/>
            </p:cNvSpPr>
            <p:nvPr userDrawn="1"/>
          </p:nvSpPr>
          <p:spPr>
            <a:xfrm rot="1538940">
              <a:off x="4250394" y="4658896"/>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53" name="椭圆 652"/>
            <p:cNvSpPr>
              <a:spLocks noChangeAspect="1"/>
            </p:cNvSpPr>
            <p:nvPr userDrawn="1"/>
          </p:nvSpPr>
          <p:spPr>
            <a:xfrm rot="1538940">
              <a:off x="4123394" y="4530980"/>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54" name="椭圆 653"/>
            <p:cNvSpPr>
              <a:spLocks noChangeAspect="1"/>
            </p:cNvSpPr>
            <p:nvPr userDrawn="1"/>
          </p:nvSpPr>
          <p:spPr>
            <a:xfrm rot="1538940">
              <a:off x="4135192" y="4277712"/>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55" name="椭圆 654"/>
            <p:cNvSpPr>
              <a:spLocks noChangeAspect="1"/>
            </p:cNvSpPr>
            <p:nvPr userDrawn="1"/>
          </p:nvSpPr>
          <p:spPr>
            <a:xfrm rot="1538940">
              <a:off x="4100878" y="4788770"/>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56" name="椭圆 655"/>
            <p:cNvSpPr>
              <a:spLocks noChangeAspect="1"/>
            </p:cNvSpPr>
            <p:nvPr userDrawn="1"/>
          </p:nvSpPr>
          <p:spPr>
            <a:xfrm rot="1538940">
              <a:off x="3996103" y="4670595"/>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57" name="椭圆 656"/>
            <p:cNvSpPr>
              <a:spLocks noChangeAspect="1"/>
            </p:cNvSpPr>
            <p:nvPr userDrawn="1"/>
          </p:nvSpPr>
          <p:spPr>
            <a:xfrm rot="1538940">
              <a:off x="3906706" y="4536048"/>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58" name="椭圆 657"/>
            <p:cNvSpPr>
              <a:spLocks noChangeAspect="1"/>
            </p:cNvSpPr>
            <p:nvPr userDrawn="1"/>
          </p:nvSpPr>
          <p:spPr>
            <a:xfrm rot="1538940">
              <a:off x="5848226" y="5812512"/>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59" name="椭圆 658"/>
            <p:cNvSpPr>
              <a:spLocks noChangeAspect="1"/>
            </p:cNvSpPr>
            <p:nvPr userDrawn="1"/>
          </p:nvSpPr>
          <p:spPr>
            <a:xfrm rot="1538940">
              <a:off x="6588810" y="5604813"/>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60" name="椭圆 659"/>
            <p:cNvSpPr>
              <a:spLocks noChangeAspect="1"/>
            </p:cNvSpPr>
            <p:nvPr userDrawn="1"/>
          </p:nvSpPr>
          <p:spPr>
            <a:xfrm rot="1538940">
              <a:off x="6384293" y="5776614"/>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61" name="椭圆 660"/>
            <p:cNvSpPr>
              <a:spLocks noChangeAspect="1"/>
            </p:cNvSpPr>
            <p:nvPr userDrawn="1"/>
          </p:nvSpPr>
          <p:spPr>
            <a:xfrm rot="1538940">
              <a:off x="6864296" y="5531917"/>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62" name="椭圆 661"/>
            <p:cNvSpPr>
              <a:spLocks noChangeAspect="1"/>
            </p:cNvSpPr>
            <p:nvPr userDrawn="1"/>
          </p:nvSpPr>
          <p:spPr>
            <a:xfrm rot="1538940">
              <a:off x="7059862" y="5482325"/>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63" name="椭圆 662"/>
            <p:cNvSpPr>
              <a:spLocks noChangeAspect="1"/>
            </p:cNvSpPr>
            <p:nvPr userDrawn="1"/>
          </p:nvSpPr>
          <p:spPr>
            <a:xfrm rot="1538940">
              <a:off x="7120405" y="5255080"/>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64" name="椭圆 663"/>
            <p:cNvSpPr>
              <a:spLocks noChangeAspect="1"/>
            </p:cNvSpPr>
            <p:nvPr userDrawn="1"/>
          </p:nvSpPr>
          <p:spPr>
            <a:xfrm rot="1538940">
              <a:off x="7068216" y="5059653"/>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65" name="椭圆 664"/>
            <p:cNvSpPr>
              <a:spLocks noChangeAspect="1"/>
            </p:cNvSpPr>
            <p:nvPr userDrawn="1"/>
          </p:nvSpPr>
          <p:spPr>
            <a:xfrm rot="1538940">
              <a:off x="7073121" y="4751744"/>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66" name="椭圆 665"/>
            <p:cNvSpPr>
              <a:spLocks noChangeAspect="1"/>
            </p:cNvSpPr>
            <p:nvPr userDrawn="1"/>
          </p:nvSpPr>
          <p:spPr>
            <a:xfrm rot="1538940">
              <a:off x="7181272" y="4313394"/>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67" name="椭圆 666"/>
            <p:cNvSpPr>
              <a:spLocks noChangeAspect="1"/>
            </p:cNvSpPr>
            <p:nvPr userDrawn="1"/>
          </p:nvSpPr>
          <p:spPr>
            <a:xfrm rot="1538940">
              <a:off x="7298599" y="4658558"/>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68" name="椭圆 667"/>
            <p:cNvSpPr>
              <a:spLocks noChangeAspect="1"/>
            </p:cNvSpPr>
            <p:nvPr userDrawn="1"/>
          </p:nvSpPr>
          <p:spPr>
            <a:xfrm rot="1538940">
              <a:off x="7369457" y="4400409"/>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69" name="椭圆 668"/>
            <p:cNvSpPr>
              <a:spLocks noChangeAspect="1"/>
            </p:cNvSpPr>
            <p:nvPr userDrawn="1"/>
          </p:nvSpPr>
          <p:spPr>
            <a:xfrm rot="1538940">
              <a:off x="7587550" y="4471515"/>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70" name="椭圆 669"/>
            <p:cNvSpPr>
              <a:spLocks noChangeAspect="1"/>
            </p:cNvSpPr>
            <p:nvPr userDrawn="1"/>
          </p:nvSpPr>
          <p:spPr>
            <a:xfrm rot="1538940">
              <a:off x="7509818" y="4713815"/>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71" name="椭圆 670"/>
            <p:cNvSpPr>
              <a:spLocks noChangeAspect="1"/>
            </p:cNvSpPr>
            <p:nvPr userDrawn="1"/>
          </p:nvSpPr>
          <p:spPr>
            <a:xfrm rot="1538940">
              <a:off x="7256686" y="4926785"/>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72" name="椭圆 671"/>
            <p:cNvSpPr>
              <a:spLocks noChangeAspect="1"/>
            </p:cNvSpPr>
            <p:nvPr userDrawn="1"/>
          </p:nvSpPr>
          <p:spPr>
            <a:xfrm rot="1538940">
              <a:off x="7450720" y="4982917"/>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73" name="椭圆 672"/>
            <p:cNvSpPr>
              <a:spLocks noChangeAspect="1"/>
            </p:cNvSpPr>
            <p:nvPr userDrawn="1"/>
          </p:nvSpPr>
          <p:spPr>
            <a:xfrm rot="1538940">
              <a:off x="7332101" y="5215744"/>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74" name="椭圆 673"/>
            <p:cNvSpPr>
              <a:spLocks noChangeAspect="1"/>
            </p:cNvSpPr>
            <p:nvPr userDrawn="1"/>
          </p:nvSpPr>
          <p:spPr>
            <a:xfrm rot="1538940">
              <a:off x="7539339" y="5248938"/>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75" name="椭圆 674"/>
            <p:cNvSpPr>
              <a:spLocks noChangeAspect="1"/>
            </p:cNvSpPr>
            <p:nvPr userDrawn="1"/>
          </p:nvSpPr>
          <p:spPr>
            <a:xfrm rot="1538940">
              <a:off x="7673874" y="4903385"/>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76" name="椭圆 675"/>
            <p:cNvSpPr>
              <a:spLocks noChangeAspect="1"/>
            </p:cNvSpPr>
            <p:nvPr userDrawn="1"/>
          </p:nvSpPr>
          <p:spPr>
            <a:xfrm rot="1538940">
              <a:off x="7662966" y="5106928"/>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77" name="椭圆 676"/>
            <p:cNvSpPr>
              <a:spLocks noChangeAspect="1"/>
            </p:cNvSpPr>
            <p:nvPr userDrawn="1"/>
          </p:nvSpPr>
          <p:spPr>
            <a:xfrm rot="1538940">
              <a:off x="7874144" y="4972425"/>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78" name="椭圆 677"/>
            <p:cNvSpPr>
              <a:spLocks noChangeAspect="1"/>
            </p:cNvSpPr>
            <p:nvPr userDrawn="1"/>
          </p:nvSpPr>
          <p:spPr>
            <a:xfrm rot="1538940">
              <a:off x="7740394" y="4692089"/>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79" name="椭圆 678"/>
            <p:cNvSpPr>
              <a:spLocks noChangeAspect="1"/>
            </p:cNvSpPr>
            <p:nvPr userDrawn="1"/>
          </p:nvSpPr>
          <p:spPr>
            <a:xfrm rot="1538940">
              <a:off x="7712263" y="4299066"/>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80" name="椭圆 679"/>
            <p:cNvSpPr>
              <a:spLocks noChangeAspect="1"/>
            </p:cNvSpPr>
            <p:nvPr userDrawn="1"/>
          </p:nvSpPr>
          <p:spPr>
            <a:xfrm rot="1538940">
              <a:off x="8070278" y="4850490"/>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81" name="椭圆 680"/>
            <p:cNvSpPr>
              <a:spLocks noChangeAspect="1"/>
            </p:cNvSpPr>
            <p:nvPr userDrawn="1"/>
          </p:nvSpPr>
          <p:spPr>
            <a:xfrm rot="1538940">
              <a:off x="7953286" y="4726444"/>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82" name="椭圆 681"/>
            <p:cNvSpPr>
              <a:spLocks noChangeAspect="1"/>
            </p:cNvSpPr>
            <p:nvPr userDrawn="1"/>
          </p:nvSpPr>
          <p:spPr>
            <a:xfrm rot="1538940">
              <a:off x="7887020" y="4510306"/>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83" name="椭圆 682"/>
            <p:cNvSpPr>
              <a:spLocks noChangeAspect="1"/>
            </p:cNvSpPr>
            <p:nvPr userDrawn="1"/>
          </p:nvSpPr>
          <p:spPr>
            <a:xfrm rot="1538940">
              <a:off x="8095311" y="4532407"/>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84" name="椭圆 683"/>
            <p:cNvSpPr>
              <a:spLocks noChangeAspect="1"/>
            </p:cNvSpPr>
            <p:nvPr userDrawn="1"/>
          </p:nvSpPr>
          <p:spPr>
            <a:xfrm rot="1538940">
              <a:off x="7982158" y="5096236"/>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85" name="椭圆 684"/>
            <p:cNvSpPr>
              <a:spLocks noChangeAspect="1"/>
            </p:cNvSpPr>
            <p:nvPr userDrawn="1"/>
          </p:nvSpPr>
          <p:spPr>
            <a:xfrm rot="1538940">
              <a:off x="8194783" y="4820463"/>
              <a:ext cx="53873" cy="5387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86" name="椭圆 685"/>
            <p:cNvSpPr>
              <a:spLocks noChangeAspect="1"/>
            </p:cNvSpPr>
            <p:nvPr userDrawn="1"/>
          </p:nvSpPr>
          <p:spPr>
            <a:xfrm rot="1538940">
              <a:off x="5942248" y="1935088"/>
              <a:ext cx="53873" cy="5387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87" name="椭圆 686"/>
            <p:cNvSpPr>
              <a:spLocks noChangeAspect="1"/>
            </p:cNvSpPr>
            <p:nvPr userDrawn="1"/>
          </p:nvSpPr>
          <p:spPr>
            <a:xfrm rot="1538940">
              <a:off x="4382866" y="2095497"/>
              <a:ext cx="53873" cy="5387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88" name="椭圆 687"/>
            <p:cNvSpPr>
              <a:spLocks noChangeAspect="1"/>
            </p:cNvSpPr>
            <p:nvPr userDrawn="1"/>
          </p:nvSpPr>
          <p:spPr>
            <a:xfrm rot="1538940">
              <a:off x="4175363" y="1910213"/>
              <a:ext cx="53873" cy="5387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89" name="椭圆 688"/>
            <p:cNvSpPr>
              <a:spLocks noChangeAspect="1"/>
            </p:cNvSpPr>
            <p:nvPr userDrawn="1"/>
          </p:nvSpPr>
          <p:spPr>
            <a:xfrm rot="1538940">
              <a:off x="4163427" y="1496009"/>
              <a:ext cx="53873" cy="5387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90" name="椭圆 689"/>
            <p:cNvSpPr>
              <a:spLocks noChangeAspect="1"/>
            </p:cNvSpPr>
            <p:nvPr userDrawn="1"/>
          </p:nvSpPr>
          <p:spPr>
            <a:xfrm rot="1538940">
              <a:off x="7177921" y="967006"/>
              <a:ext cx="53873" cy="5387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91" name="椭圆 690"/>
            <p:cNvSpPr>
              <a:spLocks noChangeAspect="1"/>
            </p:cNvSpPr>
            <p:nvPr userDrawn="1"/>
          </p:nvSpPr>
          <p:spPr>
            <a:xfrm rot="1538940">
              <a:off x="7126763" y="757970"/>
              <a:ext cx="53873" cy="5387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92" name="椭圆 691"/>
            <p:cNvSpPr>
              <a:spLocks noChangeAspect="1"/>
            </p:cNvSpPr>
            <p:nvPr userDrawn="1"/>
          </p:nvSpPr>
          <p:spPr>
            <a:xfrm rot="1538940">
              <a:off x="6977280" y="712546"/>
              <a:ext cx="53873" cy="5387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93" name="椭圆 692"/>
            <p:cNvSpPr>
              <a:spLocks noChangeAspect="1"/>
            </p:cNvSpPr>
            <p:nvPr userDrawn="1"/>
          </p:nvSpPr>
          <p:spPr>
            <a:xfrm rot="1538940">
              <a:off x="8338962" y="4200374"/>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94" name="椭圆 693"/>
            <p:cNvSpPr>
              <a:spLocks noChangeAspect="1"/>
            </p:cNvSpPr>
            <p:nvPr userDrawn="1"/>
          </p:nvSpPr>
          <p:spPr>
            <a:xfrm rot="1538940">
              <a:off x="8488489" y="4101199"/>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95" name="椭圆 694"/>
            <p:cNvSpPr>
              <a:spLocks noChangeAspect="1"/>
            </p:cNvSpPr>
            <p:nvPr userDrawn="1"/>
          </p:nvSpPr>
          <p:spPr>
            <a:xfrm rot="1538940">
              <a:off x="8555283" y="4291390"/>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96" name="椭圆 695"/>
            <p:cNvSpPr>
              <a:spLocks noChangeAspect="1"/>
            </p:cNvSpPr>
            <p:nvPr userDrawn="1"/>
          </p:nvSpPr>
          <p:spPr>
            <a:xfrm rot="1538940">
              <a:off x="8436741" y="4377268"/>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97" name="椭圆 696"/>
            <p:cNvSpPr>
              <a:spLocks noChangeAspect="1"/>
            </p:cNvSpPr>
            <p:nvPr userDrawn="1"/>
          </p:nvSpPr>
          <p:spPr>
            <a:xfrm rot="1538940">
              <a:off x="8240798" y="4421126"/>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98" name="椭圆 697"/>
            <p:cNvSpPr>
              <a:spLocks noChangeAspect="1"/>
            </p:cNvSpPr>
            <p:nvPr userDrawn="1"/>
          </p:nvSpPr>
          <p:spPr>
            <a:xfrm rot="1538940">
              <a:off x="8272873" y="4706609"/>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99" name="椭圆 698"/>
            <p:cNvSpPr>
              <a:spLocks noChangeAspect="1"/>
            </p:cNvSpPr>
            <p:nvPr userDrawn="1"/>
          </p:nvSpPr>
          <p:spPr>
            <a:xfrm rot="1538940">
              <a:off x="8096399" y="4979990"/>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00" name="椭圆 699"/>
            <p:cNvSpPr>
              <a:spLocks noChangeAspect="1"/>
            </p:cNvSpPr>
            <p:nvPr userDrawn="1"/>
          </p:nvSpPr>
          <p:spPr>
            <a:xfrm rot="1538940">
              <a:off x="8332077" y="4612634"/>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01" name="椭圆 700"/>
            <p:cNvSpPr>
              <a:spLocks noChangeAspect="1"/>
            </p:cNvSpPr>
            <p:nvPr userDrawn="1"/>
          </p:nvSpPr>
          <p:spPr>
            <a:xfrm rot="1538940">
              <a:off x="8448600" y="4513566"/>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02" name="椭圆 701"/>
            <p:cNvSpPr>
              <a:spLocks noChangeAspect="1"/>
            </p:cNvSpPr>
            <p:nvPr userDrawn="1"/>
          </p:nvSpPr>
          <p:spPr>
            <a:xfrm rot="1538940">
              <a:off x="8624151" y="4147966"/>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03" name="椭圆 702"/>
            <p:cNvSpPr>
              <a:spLocks noChangeAspect="1"/>
            </p:cNvSpPr>
            <p:nvPr userDrawn="1"/>
          </p:nvSpPr>
          <p:spPr>
            <a:xfrm rot="1538940">
              <a:off x="8677347" y="3974951"/>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04" name="椭圆 703"/>
            <p:cNvSpPr>
              <a:spLocks noChangeAspect="1"/>
            </p:cNvSpPr>
            <p:nvPr userDrawn="1"/>
          </p:nvSpPr>
          <p:spPr>
            <a:xfrm rot="1538940">
              <a:off x="8527428" y="3910761"/>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05" name="椭圆 704"/>
            <p:cNvSpPr>
              <a:spLocks noChangeAspect="1"/>
            </p:cNvSpPr>
            <p:nvPr userDrawn="1"/>
          </p:nvSpPr>
          <p:spPr>
            <a:xfrm rot="1538940">
              <a:off x="8632633" y="3712244"/>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06" name="椭圆 705"/>
            <p:cNvSpPr>
              <a:spLocks noChangeAspect="1"/>
            </p:cNvSpPr>
            <p:nvPr userDrawn="1"/>
          </p:nvSpPr>
          <p:spPr>
            <a:xfrm rot="1538940">
              <a:off x="8732234" y="3822712"/>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07" name="椭圆 706"/>
            <p:cNvSpPr>
              <a:spLocks noChangeAspect="1"/>
            </p:cNvSpPr>
            <p:nvPr userDrawn="1"/>
          </p:nvSpPr>
          <p:spPr>
            <a:xfrm rot="1538940">
              <a:off x="8772396" y="3469683"/>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08" name="椭圆 707"/>
            <p:cNvSpPr>
              <a:spLocks noChangeAspect="1"/>
            </p:cNvSpPr>
            <p:nvPr userDrawn="1"/>
          </p:nvSpPr>
          <p:spPr>
            <a:xfrm rot="1538940">
              <a:off x="8776471" y="3329879"/>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09" name="椭圆 708"/>
            <p:cNvSpPr>
              <a:spLocks noChangeAspect="1"/>
            </p:cNvSpPr>
            <p:nvPr userDrawn="1"/>
          </p:nvSpPr>
          <p:spPr>
            <a:xfrm rot="1538940">
              <a:off x="8659091" y="2389941"/>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10" name="椭圆 709"/>
            <p:cNvSpPr>
              <a:spLocks noChangeAspect="1"/>
            </p:cNvSpPr>
            <p:nvPr userDrawn="1"/>
          </p:nvSpPr>
          <p:spPr>
            <a:xfrm rot="1538940">
              <a:off x="8756289" y="2731576"/>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11" name="椭圆 710"/>
            <p:cNvSpPr>
              <a:spLocks noChangeAspect="1"/>
            </p:cNvSpPr>
            <p:nvPr userDrawn="1"/>
          </p:nvSpPr>
          <p:spPr>
            <a:xfrm rot="1538940">
              <a:off x="8785208" y="3051773"/>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12" name="椭圆 711"/>
            <p:cNvSpPr>
              <a:spLocks noChangeAspect="1"/>
            </p:cNvSpPr>
            <p:nvPr userDrawn="1"/>
          </p:nvSpPr>
          <p:spPr>
            <a:xfrm rot="1538940">
              <a:off x="8602875" y="2292164"/>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13" name="椭圆 712"/>
            <p:cNvSpPr>
              <a:spLocks noChangeAspect="1"/>
            </p:cNvSpPr>
            <p:nvPr userDrawn="1"/>
          </p:nvSpPr>
          <p:spPr>
            <a:xfrm rot="1538940">
              <a:off x="8455091" y="2036327"/>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14" name="椭圆 713"/>
            <p:cNvSpPr>
              <a:spLocks noChangeAspect="1"/>
            </p:cNvSpPr>
            <p:nvPr userDrawn="1"/>
          </p:nvSpPr>
          <p:spPr>
            <a:xfrm rot="1538940">
              <a:off x="8465220" y="1914804"/>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15" name="椭圆 714"/>
            <p:cNvSpPr>
              <a:spLocks noChangeAspect="1"/>
            </p:cNvSpPr>
            <p:nvPr userDrawn="1"/>
          </p:nvSpPr>
          <p:spPr>
            <a:xfrm rot="1538940">
              <a:off x="7995740" y="2098000"/>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16" name="椭圆 715"/>
            <p:cNvSpPr>
              <a:spLocks noChangeAspect="1"/>
            </p:cNvSpPr>
            <p:nvPr userDrawn="1"/>
          </p:nvSpPr>
          <p:spPr>
            <a:xfrm rot="1538940">
              <a:off x="7758480" y="2185878"/>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17" name="椭圆 716"/>
            <p:cNvSpPr>
              <a:spLocks noChangeAspect="1"/>
            </p:cNvSpPr>
            <p:nvPr userDrawn="1"/>
          </p:nvSpPr>
          <p:spPr>
            <a:xfrm rot="1538940">
              <a:off x="7913625" y="1897482"/>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18" name="椭圆 717"/>
            <p:cNvSpPr>
              <a:spLocks noChangeAspect="1"/>
            </p:cNvSpPr>
            <p:nvPr userDrawn="1"/>
          </p:nvSpPr>
          <p:spPr>
            <a:xfrm rot="1538940">
              <a:off x="8289769" y="1875142"/>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19" name="椭圆 718"/>
            <p:cNvSpPr>
              <a:spLocks noChangeAspect="1"/>
            </p:cNvSpPr>
            <p:nvPr userDrawn="1"/>
          </p:nvSpPr>
          <p:spPr>
            <a:xfrm rot="1538940">
              <a:off x="8135052" y="1792189"/>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20" name="椭圆 719"/>
            <p:cNvSpPr>
              <a:spLocks noChangeAspect="1"/>
            </p:cNvSpPr>
            <p:nvPr userDrawn="1"/>
          </p:nvSpPr>
          <p:spPr>
            <a:xfrm rot="1538940">
              <a:off x="8242154" y="1621243"/>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21" name="椭圆 720"/>
            <p:cNvSpPr>
              <a:spLocks noChangeAspect="1"/>
            </p:cNvSpPr>
            <p:nvPr userDrawn="1"/>
          </p:nvSpPr>
          <p:spPr>
            <a:xfrm rot="1538940">
              <a:off x="8170922" y="1494323"/>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22" name="椭圆 721"/>
            <p:cNvSpPr>
              <a:spLocks noChangeAspect="1"/>
            </p:cNvSpPr>
            <p:nvPr userDrawn="1"/>
          </p:nvSpPr>
          <p:spPr>
            <a:xfrm rot="1538940">
              <a:off x="8025613" y="1481246"/>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23" name="椭圆 722"/>
            <p:cNvSpPr>
              <a:spLocks noChangeAspect="1"/>
            </p:cNvSpPr>
            <p:nvPr userDrawn="1"/>
          </p:nvSpPr>
          <p:spPr>
            <a:xfrm rot="1538940">
              <a:off x="8000870" y="1650127"/>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24" name="椭圆 723"/>
            <p:cNvSpPr>
              <a:spLocks noChangeAspect="1"/>
            </p:cNvSpPr>
            <p:nvPr userDrawn="1"/>
          </p:nvSpPr>
          <p:spPr>
            <a:xfrm rot="1538940">
              <a:off x="7772587" y="1697410"/>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25" name="椭圆 724"/>
            <p:cNvSpPr>
              <a:spLocks noChangeAspect="1"/>
            </p:cNvSpPr>
            <p:nvPr userDrawn="1"/>
          </p:nvSpPr>
          <p:spPr>
            <a:xfrm rot="1538940">
              <a:off x="7689703" y="1965990"/>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26" name="椭圆 725"/>
            <p:cNvSpPr>
              <a:spLocks noChangeAspect="1"/>
            </p:cNvSpPr>
            <p:nvPr userDrawn="1"/>
          </p:nvSpPr>
          <p:spPr>
            <a:xfrm rot="1538940">
              <a:off x="7482628" y="2076700"/>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27" name="椭圆 726"/>
            <p:cNvSpPr>
              <a:spLocks noChangeAspect="1"/>
            </p:cNvSpPr>
            <p:nvPr userDrawn="1"/>
          </p:nvSpPr>
          <p:spPr>
            <a:xfrm rot="1538940">
              <a:off x="7406536" y="2281742"/>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28" name="椭圆 727"/>
            <p:cNvSpPr>
              <a:spLocks noChangeAspect="1"/>
            </p:cNvSpPr>
            <p:nvPr userDrawn="1"/>
          </p:nvSpPr>
          <p:spPr>
            <a:xfrm rot="1538940">
              <a:off x="7804527" y="1492423"/>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29" name="椭圆 728"/>
            <p:cNvSpPr>
              <a:spLocks noChangeAspect="1"/>
            </p:cNvSpPr>
            <p:nvPr userDrawn="1"/>
          </p:nvSpPr>
          <p:spPr>
            <a:xfrm rot="1538940">
              <a:off x="7124183" y="2580475"/>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30" name="椭圆 729"/>
            <p:cNvSpPr>
              <a:spLocks noChangeAspect="1"/>
            </p:cNvSpPr>
            <p:nvPr userDrawn="1"/>
          </p:nvSpPr>
          <p:spPr>
            <a:xfrm rot="1538940">
              <a:off x="6992594" y="2396110"/>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31" name="椭圆 730"/>
            <p:cNvSpPr>
              <a:spLocks noChangeAspect="1"/>
            </p:cNvSpPr>
            <p:nvPr userDrawn="1"/>
          </p:nvSpPr>
          <p:spPr>
            <a:xfrm rot="1538940">
              <a:off x="6812584" y="2571431"/>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32" name="椭圆 731"/>
            <p:cNvSpPr>
              <a:spLocks noChangeAspect="1"/>
            </p:cNvSpPr>
            <p:nvPr userDrawn="1"/>
          </p:nvSpPr>
          <p:spPr>
            <a:xfrm rot="1538940">
              <a:off x="6621988" y="2367072"/>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33" name="椭圆 732"/>
            <p:cNvSpPr>
              <a:spLocks noChangeAspect="1"/>
            </p:cNvSpPr>
            <p:nvPr userDrawn="1"/>
          </p:nvSpPr>
          <p:spPr>
            <a:xfrm rot="1538940">
              <a:off x="6532633" y="2670189"/>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34" name="椭圆 733"/>
            <p:cNvSpPr>
              <a:spLocks noChangeAspect="1"/>
            </p:cNvSpPr>
            <p:nvPr userDrawn="1"/>
          </p:nvSpPr>
          <p:spPr>
            <a:xfrm rot="1538940">
              <a:off x="6360526" y="2510539"/>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35" name="椭圆 734"/>
            <p:cNvSpPr>
              <a:spLocks noChangeAspect="1"/>
            </p:cNvSpPr>
            <p:nvPr userDrawn="1"/>
          </p:nvSpPr>
          <p:spPr>
            <a:xfrm rot="1538940">
              <a:off x="7203480" y="2127792"/>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36" name="椭圆 735"/>
            <p:cNvSpPr>
              <a:spLocks noChangeAspect="1"/>
            </p:cNvSpPr>
            <p:nvPr userDrawn="1"/>
          </p:nvSpPr>
          <p:spPr>
            <a:xfrm rot="1538940">
              <a:off x="6537320" y="2142350"/>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37" name="椭圆 736"/>
            <p:cNvSpPr>
              <a:spLocks noChangeAspect="1"/>
            </p:cNvSpPr>
            <p:nvPr userDrawn="1"/>
          </p:nvSpPr>
          <p:spPr>
            <a:xfrm rot="1538940">
              <a:off x="6314688" y="2264336"/>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38" name="椭圆 737"/>
            <p:cNvSpPr>
              <a:spLocks noChangeAspect="1"/>
            </p:cNvSpPr>
            <p:nvPr userDrawn="1"/>
          </p:nvSpPr>
          <p:spPr>
            <a:xfrm rot="1538940">
              <a:off x="6804751" y="2030058"/>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39" name="椭圆 738"/>
            <p:cNvSpPr>
              <a:spLocks noChangeAspect="1"/>
            </p:cNvSpPr>
            <p:nvPr userDrawn="1"/>
          </p:nvSpPr>
          <p:spPr>
            <a:xfrm rot="1538940">
              <a:off x="7054899" y="1911088"/>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40" name="椭圆 739"/>
            <p:cNvSpPr>
              <a:spLocks noChangeAspect="1"/>
            </p:cNvSpPr>
            <p:nvPr userDrawn="1"/>
          </p:nvSpPr>
          <p:spPr>
            <a:xfrm rot="1538940">
              <a:off x="7260446" y="1825792"/>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41" name="椭圆 740"/>
            <p:cNvSpPr>
              <a:spLocks noChangeAspect="1"/>
            </p:cNvSpPr>
            <p:nvPr userDrawn="1"/>
          </p:nvSpPr>
          <p:spPr>
            <a:xfrm rot="1538940">
              <a:off x="7510109" y="1797330"/>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42" name="椭圆 741"/>
            <p:cNvSpPr>
              <a:spLocks noChangeAspect="1"/>
            </p:cNvSpPr>
            <p:nvPr userDrawn="1"/>
          </p:nvSpPr>
          <p:spPr>
            <a:xfrm rot="1538940">
              <a:off x="7544493" y="1572108"/>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43" name="椭圆 742"/>
            <p:cNvSpPr>
              <a:spLocks noChangeAspect="1"/>
            </p:cNvSpPr>
            <p:nvPr userDrawn="1"/>
          </p:nvSpPr>
          <p:spPr>
            <a:xfrm rot="1538940">
              <a:off x="7289125" y="1597615"/>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44" name="椭圆 743"/>
            <p:cNvSpPr>
              <a:spLocks noChangeAspect="1"/>
            </p:cNvSpPr>
            <p:nvPr userDrawn="1"/>
          </p:nvSpPr>
          <p:spPr>
            <a:xfrm rot="1538940">
              <a:off x="7058503" y="1565541"/>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45" name="椭圆 744"/>
            <p:cNvSpPr>
              <a:spLocks noChangeAspect="1"/>
            </p:cNvSpPr>
            <p:nvPr userDrawn="1"/>
          </p:nvSpPr>
          <p:spPr>
            <a:xfrm rot="1538940">
              <a:off x="6772726" y="1807485"/>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46" name="椭圆 745"/>
            <p:cNvSpPr>
              <a:spLocks noChangeAspect="1"/>
            </p:cNvSpPr>
            <p:nvPr userDrawn="1"/>
          </p:nvSpPr>
          <p:spPr>
            <a:xfrm rot="1538940">
              <a:off x="7406017" y="2667328"/>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47" name="椭圆 746"/>
            <p:cNvSpPr>
              <a:spLocks noChangeAspect="1"/>
            </p:cNvSpPr>
            <p:nvPr userDrawn="1"/>
          </p:nvSpPr>
          <p:spPr>
            <a:xfrm rot="1538940">
              <a:off x="8000111" y="1338919"/>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48" name="椭圆 747"/>
            <p:cNvSpPr>
              <a:spLocks noChangeAspect="1"/>
            </p:cNvSpPr>
            <p:nvPr userDrawn="1"/>
          </p:nvSpPr>
          <p:spPr>
            <a:xfrm rot="1538940">
              <a:off x="7724965" y="1321943"/>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49" name="椭圆 748"/>
            <p:cNvSpPr>
              <a:spLocks noChangeAspect="1"/>
            </p:cNvSpPr>
            <p:nvPr userDrawn="1"/>
          </p:nvSpPr>
          <p:spPr>
            <a:xfrm rot="1538940">
              <a:off x="7525925" y="1343707"/>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50" name="椭圆 749"/>
            <p:cNvSpPr>
              <a:spLocks noChangeAspect="1"/>
            </p:cNvSpPr>
            <p:nvPr userDrawn="1"/>
          </p:nvSpPr>
          <p:spPr>
            <a:xfrm rot="1538940">
              <a:off x="7784250" y="1148743"/>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51" name="椭圆 750"/>
            <p:cNvSpPr>
              <a:spLocks noChangeAspect="1"/>
            </p:cNvSpPr>
            <p:nvPr userDrawn="1"/>
          </p:nvSpPr>
          <p:spPr>
            <a:xfrm rot="1538940">
              <a:off x="7673431" y="1067627"/>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52" name="椭圆 751"/>
            <p:cNvSpPr>
              <a:spLocks noChangeAspect="1"/>
            </p:cNvSpPr>
            <p:nvPr userDrawn="1"/>
          </p:nvSpPr>
          <p:spPr>
            <a:xfrm rot="1538940">
              <a:off x="7500538" y="1157328"/>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53" name="椭圆 752"/>
            <p:cNvSpPr>
              <a:spLocks noChangeAspect="1"/>
            </p:cNvSpPr>
            <p:nvPr userDrawn="1"/>
          </p:nvSpPr>
          <p:spPr>
            <a:xfrm rot="1538940">
              <a:off x="7293668" y="1381902"/>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54" name="椭圆 753"/>
            <p:cNvSpPr>
              <a:spLocks noChangeAspect="1"/>
            </p:cNvSpPr>
            <p:nvPr userDrawn="1"/>
          </p:nvSpPr>
          <p:spPr>
            <a:xfrm rot="1538940">
              <a:off x="7546974" y="979765"/>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55" name="椭圆 754"/>
            <p:cNvSpPr>
              <a:spLocks noChangeAspect="1"/>
            </p:cNvSpPr>
            <p:nvPr userDrawn="1"/>
          </p:nvSpPr>
          <p:spPr>
            <a:xfrm rot="1538940">
              <a:off x="7418459" y="918425"/>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56" name="椭圆 755"/>
            <p:cNvSpPr>
              <a:spLocks noChangeAspect="1"/>
            </p:cNvSpPr>
            <p:nvPr userDrawn="1"/>
          </p:nvSpPr>
          <p:spPr>
            <a:xfrm rot="1538940">
              <a:off x="7301162" y="1128541"/>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57" name="椭圆 756"/>
            <p:cNvSpPr>
              <a:spLocks noChangeAspect="1"/>
            </p:cNvSpPr>
            <p:nvPr userDrawn="1"/>
          </p:nvSpPr>
          <p:spPr>
            <a:xfrm rot="1538940">
              <a:off x="7120241" y="1230645"/>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58" name="椭圆 757"/>
            <p:cNvSpPr>
              <a:spLocks noChangeAspect="1"/>
            </p:cNvSpPr>
            <p:nvPr userDrawn="1"/>
          </p:nvSpPr>
          <p:spPr>
            <a:xfrm rot="1538940">
              <a:off x="6949206" y="1311557"/>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59" name="椭圆 758"/>
            <p:cNvSpPr>
              <a:spLocks noChangeAspect="1"/>
            </p:cNvSpPr>
            <p:nvPr userDrawn="1"/>
          </p:nvSpPr>
          <p:spPr>
            <a:xfrm rot="1538940">
              <a:off x="4167918" y="3859043"/>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60" name="椭圆 759"/>
            <p:cNvSpPr>
              <a:spLocks noChangeAspect="1"/>
            </p:cNvSpPr>
            <p:nvPr userDrawn="1"/>
          </p:nvSpPr>
          <p:spPr>
            <a:xfrm rot="1538940">
              <a:off x="3851331" y="3769507"/>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61" name="椭圆 760"/>
            <p:cNvSpPr>
              <a:spLocks noChangeAspect="1"/>
            </p:cNvSpPr>
            <p:nvPr userDrawn="1"/>
          </p:nvSpPr>
          <p:spPr>
            <a:xfrm rot="1538940">
              <a:off x="3886649" y="4158369"/>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62" name="椭圆 761"/>
            <p:cNvSpPr>
              <a:spLocks noChangeAspect="1"/>
            </p:cNvSpPr>
            <p:nvPr userDrawn="1"/>
          </p:nvSpPr>
          <p:spPr>
            <a:xfrm rot="1538940">
              <a:off x="3840473" y="3956224"/>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63" name="椭圆 762"/>
            <p:cNvSpPr>
              <a:spLocks noChangeAspect="1"/>
            </p:cNvSpPr>
            <p:nvPr userDrawn="1"/>
          </p:nvSpPr>
          <p:spPr>
            <a:xfrm rot="1538940">
              <a:off x="4069562" y="3682988"/>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64" name="椭圆 763"/>
            <p:cNvSpPr>
              <a:spLocks noChangeAspect="1"/>
            </p:cNvSpPr>
            <p:nvPr userDrawn="1"/>
          </p:nvSpPr>
          <p:spPr>
            <a:xfrm rot="1538940">
              <a:off x="3756794" y="4231264"/>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65" name="椭圆 764"/>
            <p:cNvSpPr>
              <a:spLocks noChangeAspect="1"/>
            </p:cNvSpPr>
            <p:nvPr userDrawn="1"/>
          </p:nvSpPr>
          <p:spPr>
            <a:xfrm rot="1538940">
              <a:off x="4031499" y="3496164"/>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66" name="椭圆 765"/>
            <p:cNvSpPr>
              <a:spLocks noChangeAspect="1"/>
            </p:cNvSpPr>
            <p:nvPr userDrawn="1"/>
          </p:nvSpPr>
          <p:spPr>
            <a:xfrm rot="1538940">
              <a:off x="3795303" y="3566237"/>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67" name="椭圆 766"/>
            <p:cNvSpPr>
              <a:spLocks noChangeAspect="1"/>
            </p:cNvSpPr>
            <p:nvPr userDrawn="1"/>
          </p:nvSpPr>
          <p:spPr>
            <a:xfrm rot="1538940">
              <a:off x="3702652" y="4079145"/>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68" name="椭圆 767"/>
            <p:cNvSpPr>
              <a:spLocks noChangeAspect="1"/>
            </p:cNvSpPr>
            <p:nvPr userDrawn="1"/>
          </p:nvSpPr>
          <p:spPr>
            <a:xfrm rot="1538940">
              <a:off x="3653437" y="3928183"/>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69" name="椭圆 768"/>
            <p:cNvSpPr>
              <a:spLocks noChangeAspect="1"/>
            </p:cNvSpPr>
            <p:nvPr userDrawn="1"/>
          </p:nvSpPr>
          <p:spPr>
            <a:xfrm rot="1538940">
              <a:off x="3656043" y="3781065"/>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70" name="椭圆 769"/>
            <p:cNvSpPr>
              <a:spLocks noChangeAspect="1"/>
            </p:cNvSpPr>
            <p:nvPr userDrawn="1"/>
          </p:nvSpPr>
          <p:spPr>
            <a:xfrm rot="1538940">
              <a:off x="3585472" y="3656789"/>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71" name="椭圆 770"/>
            <p:cNvSpPr>
              <a:spLocks noChangeAspect="1"/>
            </p:cNvSpPr>
            <p:nvPr userDrawn="1"/>
          </p:nvSpPr>
          <p:spPr>
            <a:xfrm rot="1538940">
              <a:off x="3613610" y="3522739"/>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72" name="椭圆 771"/>
            <p:cNvSpPr>
              <a:spLocks noChangeAspect="1"/>
            </p:cNvSpPr>
            <p:nvPr userDrawn="1"/>
          </p:nvSpPr>
          <p:spPr>
            <a:xfrm rot="1538940">
              <a:off x="4292358" y="3368235"/>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73" name="椭圆 772"/>
            <p:cNvSpPr>
              <a:spLocks noChangeAspect="1"/>
            </p:cNvSpPr>
            <p:nvPr userDrawn="1"/>
          </p:nvSpPr>
          <p:spPr>
            <a:xfrm rot="1538940">
              <a:off x="4523965" y="3405829"/>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74" name="椭圆 773"/>
            <p:cNvSpPr>
              <a:spLocks noChangeAspect="1"/>
            </p:cNvSpPr>
            <p:nvPr userDrawn="1"/>
          </p:nvSpPr>
          <p:spPr>
            <a:xfrm rot="1538940">
              <a:off x="4083923" y="3285114"/>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75" name="椭圆 774"/>
            <p:cNvSpPr>
              <a:spLocks noChangeAspect="1"/>
            </p:cNvSpPr>
            <p:nvPr userDrawn="1"/>
          </p:nvSpPr>
          <p:spPr>
            <a:xfrm rot="1538940">
              <a:off x="3647670" y="3275744"/>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76" name="椭圆 775"/>
            <p:cNvSpPr>
              <a:spLocks noChangeAspect="1"/>
            </p:cNvSpPr>
            <p:nvPr userDrawn="1"/>
          </p:nvSpPr>
          <p:spPr>
            <a:xfrm rot="1538940">
              <a:off x="3550453" y="3380787"/>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77" name="椭圆 776"/>
            <p:cNvSpPr>
              <a:spLocks noChangeAspect="1"/>
            </p:cNvSpPr>
            <p:nvPr userDrawn="1"/>
          </p:nvSpPr>
          <p:spPr>
            <a:xfrm rot="1538940">
              <a:off x="3681506" y="3091884"/>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78" name="椭圆 777"/>
            <p:cNvSpPr>
              <a:spLocks noChangeAspect="1"/>
            </p:cNvSpPr>
            <p:nvPr userDrawn="1"/>
          </p:nvSpPr>
          <p:spPr>
            <a:xfrm rot="1538940">
              <a:off x="3536872" y="3185456"/>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79" name="椭圆 778"/>
            <p:cNvSpPr>
              <a:spLocks noChangeAspect="1"/>
            </p:cNvSpPr>
            <p:nvPr userDrawn="1"/>
          </p:nvSpPr>
          <p:spPr>
            <a:xfrm rot="1538940">
              <a:off x="4225069" y="3051131"/>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80" name="椭圆 779"/>
            <p:cNvSpPr>
              <a:spLocks noChangeAspect="1"/>
            </p:cNvSpPr>
            <p:nvPr userDrawn="1"/>
          </p:nvSpPr>
          <p:spPr>
            <a:xfrm rot="1538940">
              <a:off x="4470502" y="3139101"/>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81" name="椭圆 780"/>
            <p:cNvSpPr>
              <a:spLocks noChangeAspect="1"/>
            </p:cNvSpPr>
            <p:nvPr userDrawn="1"/>
          </p:nvSpPr>
          <p:spPr>
            <a:xfrm rot="1538940">
              <a:off x="4894600" y="3387562"/>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82" name="椭圆 781"/>
            <p:cNvSpPr>
              <a:spLocks noChangeAspect="1"/>
            </p:cNvSpPr>
            <p:nvPr userDrawn="1"/>
          </p:nvSpPr>
          <p:spPr>
            <a:xfrm rot="1538940">
              <a:off x="3766105" y="2927157"/>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83" name="椭圆 782"/>
            <p:cNvSpPr>
              <a:spLocks noChangeAspect="1"/>
            </p:cNvSpPr>
            <p:nvPr userDrawn="1"/>
          </p:nvSpPr>
          <p:spPr>
            <a:xfrm rot="1538940">
              <a:off x="4028564" y="2943028"/>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84" name="椭圆 783"/>
            <p:cNvSpPr>
              <a:spLocks noChangeAspect="1"/>
            </p:cNvSpPr>
            <p:nvPr userDrawn="1"/>
          </p:nvSpPr>
          <p:spPr>
            <a:xfrm rot="1538940">
              <a:off x="3564266" y="2987661"/>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85" name="椭圆 784"/>
            <p:cNvSpPr>
              <a:spLocks noChangeAspect="1"/>
            </p:cNvSpPr>
            <p:nvPr userDrawn="1"/>
          </p:nvSpPr>
          <p:spPr>
            <a:xfrm rot="1538940">
              <a:off x="4384014" y="2870162"/>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86" name="椭圆 785"/>
            <p:cNvSpPr>
              <a:spLocks noChangeAspect="1"/>
            </p:cNvSpPr>
            <p:nvPr userDrawn="1"/>
          </p:nvSpPr>
          <p:spPr>
            <a:xfrm rot="1538940">
              <a:off x="4163500" y="2743137"/>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87" name="椭圆 786"/>
            <p:cNvSpPr>
              <a:spLocks noChangeAspect="1"/>
            </p:cNvSpPr>
            <p:nvPr userDrawn="1"/>
          </p:nvSpPr>
          <p:spPr>
            <a:xfrm rot="1538940">
              <a:off x="3900581" y="2766019"/>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88" name="椭圆 787"/>
            <p:cNvSpPr>
              <a:spLocks noChangeAspect="1"/>
            </p:cNvSpPr>
            <p:nvPr userDrawn="1"/>
          </p:nvSpPr>
          <p:spPr>
            <a:xfrm rot="1538940">
              <a:off x="3586428" y="2835958"/>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89" name="椭圆 788"/>
            <p:cNvSpPr>
              <a:spLocks noChangeAspect="1"/>
            </p:cNvSpPr>
            <p:nvPr userDrawn="1"/>
          </p:nvSpPr>
          <p:spPr>
            <a:xfrm rot="1538940">
              <a:off x="3742075" y="2645285"/>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90" name="椭圆 789"/>
            <p:cNvSpPr>
              <a:spLocks noChangeAspect="1"/>
            </p:cNvSpPr>
            <p:nvPr userDrawn="1"/>
          </p:nvSpPr>
          <p:spPr>
            <a:xfrm rot="1538940">
              <a:off x="3595155" y="2686723"/>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91" name="椭圆 790"/>
            <p:cNvSpPr>
              <a:spLocks noChangeAspect="1"/>
            </p:cNvSpPr>
            <p:nvPr userDrawn="1"/>
          </p:nvSpPr>
          <p:spPr>
            <a:xfrm rot="1538940">
              <a:off x="3637341" y="2508615"/>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92" name="椭圆 791"/>
            <p:cNvSpPr>
              <a:spLocks noChangeAspect="1"/>
            </p:cNvSpPr>
            <p:nvPr userDrawn="1"/>
          </p:nvSpPr>
          <p:spPr>
            <a:xfrm rot="1538940">
              <a:off x="4028185" y="2546026"/>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93" name="椭圆 792"/>
            <p:cNvSpPr>
              <a:spLocks noChangeAspect="1"/>
            </p:cNvSpPr>
            <p:nvPr userDrawn="1"/>
          </p:nvSpPr>
          <p:spPr>
            <a:xfrm rot="1538940">
              <a:off x="3846984" y="2467695"/>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94" name="椭圆 793"/>
            <p:cNvSpPr>
              <a:spLocks noChangeAspect="1"/>
            </p:cNvSpPr>
            <p:nvPr userDrawn="1"/>
          </p:nvSpPr>
          <p:spPr>
            <a:xfrm rot="1538940">
              <a:off x="4706187" y="2964107"/>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95" name="椭圆 794"/>
            <p:cNvSpPr>
              <a:spLocks noChangeAspect="1"/>
            </p:cNvSpPr>
            <p:nvPr userDrawn="1"/>
          </p:nvSpPr>
          <p:spPr>
            <a:xfrm rot="1538940">
              <a:off x="3690133" y="2367557"/>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96" name="椭圆 795"/>
            <p:cNvSpPr>
              <a:spLocks noChangeAspect="1"/>
            </p:cNvSpPr>
            <p:nvPr userDrawn="1"/>
          </p:nvSpPr>
          <p:spPr>
            <a:xfrm rot="1538940">
              <a:off x="3945713" y="2262591"/>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97" name="椭圆 796"/>
            <p:cNvSpPr>
              <a:spLocks noChangeAspect="1"/>
            </p:cNvSpPr>
            <p:nvPr userDrawn="1"/>
          </p:nvSpPr>
          <p:spPr>
            <a:xfrm rot="1538940">
              <a:off x="3757639" y="2245337"/>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98" name="椭圆 797"/>
            <p:cNvSpPr>
              <a:spLocks noChangeAspect="1"/>
            </p:cNvSpPr>
            <p:nvPr userDrawn="1"/>
          </p:nvSpPr>
          <p:spPr>
            <a:xfrm rot="1538940">
              <a:off x="4555118" y="2741371"/>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99" name="椭圆 798"/>
            <p:cNvSpPr>
              <a:spLocks noChangeAspect="1"/>
            </p:cNvSpPr>
            <p:nvPr userDrawn="1"/>
          </p:nvSpPr>
          <p:spPr>
            <a:xfrm rot="1538940">
              <a:off x="4162811" y="2371463"/>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00" name="椭圆 799"/>
            <p:cNvSpPr>
              <a:spLocks noChangeAspect="1"/>
            </p:cNvSpPr>
            <p:nvPr userDrawn="1"/>
          </p:nvSpPr>
          <p:spPr>
            <a:xfrm rot="1538940">
              <a:off x="4157495" y="2162392"/>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01" name="椭圆 800"/>
            <p:cNvSpPr>
              <a:spLocks noChangeAspect="1"/>
            </p:cNvSpPr>
            <p:nvPr userDrawn="1"/>
          </p:nvSpPr>
          <p:spPr>
            <a:xfrm rot="1538940">
              <a:off x="3792174" y="2122226"/>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02" name="椭圆 801"/>
            <p:cNvSpPr>
              <a:spLocks noChangeAspect="1"/>
            </p:cNvSpPr>
            <p:nvPr userDrawn="1"/>
          </p:nvSpPr>
          <p:spPr>
            <a:xfrm rot="1538940">
              <a:off x="4949676" y="2927729"/>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03" name="椭圆 802"/>
            <p:cNvSpPr>
              <a:spLocks noChangeAspect="1"/>
            </p:cNvSpPr>
            <p:nvPr userDrawn="1"/>
          </p:nvSpPr>
          <p:spPr>
            <a:xfrm rot="1538940">
              <a:off x="5035975" y="3191955"/>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04" name="椭圆 803"/>
            <p:cNvSpPr>
              <a:spLocks noChangeAspect="1"/>
            </p:cNvSpPr>
            <p:nvPr userDrawn="1"/>
          </p:nvSpPr>
          <p:spPr>
            <a:xfrm rot="1538940">
              <a:off x="4862306" y="1927121"/>
              <a:ext cx="53873" cy="5387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05" name="椭圆 804"/>
            <p:cNvSpPr>
              <a:spLocks noChangeAspect="1"/>
            </p:cNvSpPr>
            <p:nvPr userDrawn="1"/>
          </p:nvSpPr>
          <p:spPr>
            <a:xfrm rot="1538940">
              <a:off x="4497524" y="1541138"/>
              <a:ext cx="53873" cy="5387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06" name="椭圆 805"/>
            <p:cNvSpPr>
              <a:spLocks noChangeAspect="1"/>
            </p:cNvSpPr>
            <p:nvPr userDrawn="1"/>
          </p:nvSpPr>
          <p:spPr>
            <a:xfrm rot="1538940">
              <a:off x="5197800" y="3007069"/>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07" name="椭圆 806"/>
            <p:cNvSpPr>
              <a:spLocks noChangeAspect="1"/>
            </p:cNvSpPr>
            <p:nvPr userDrawn="1"/>
          </p:nvSpPr>
          <p:spPr>
            <a:xfrm rot="1538940">
              <a:off x="5208296" y="2744171"/>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08" name="椭圆 807"/>
            <p:cNvSpPr>
              <a:spLocks noChangeAspect="1"/>
            </p:cNvSpPr>
            <p:nvPr userDrawn="1"/>
          </p:nvSpPr>
          <p:spPr>
            <a:xfrm rot="1538940">
              <a:off x="4738914" y="2601676"/>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09" name="椭圆 808"/>
            <p:cNvSpPr>
              <a:spLocks noChangeAspect="1"/>
            </p:cNvSpPr>
            <p:nvPr userDrawn="1"/>
          </p:nvSpPr>
          <p:spPr>
            <a:xfrm rot="1538940">
              <a:off x="5541597" y="2656419"/>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10" name="椭圆 809"/>
            <p:cNvSpPr>
              <a:spLocks noChangeAspect="1"/>
            </p:cNvSpPr>
            <p:nvPr userDrawn="1"/>
          </p:nvSpPr>
          <p:spPr>
            <a:xfrm rot="1538940">
              <a:off x="5846240" y="2749402"/>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11" name="椭圆 810"/>
            <p:cNvSpPr>
              <a:spLocks noChangeAspect="1"/>
            </p:cNvSpPr>
            <p:nvPr userDrawn="1"/>
          </p:nvSpPr>
          <p:spPr>
            <a:xfrm rot="1538940">
              <a:off x="4984080" y="2416485"/>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12" name="椭圆 811"/>
            <p:cNvSpPr>
              <a:spLocks noChangeAspect="1"/>
            </p:cNvSpPr>
            <p:nvPr userDrawn="1"/>
          </p:nvSpPr>
          <p:spPr>
            <a:xfrm rot="1538940">
              <a:off x="5310339" y="2547845"/>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13" name="椭圆 812"/>
            <p:cNvSpPr>
              <a:spLocks noChangeAspect="1"/>
            </p:cNvSpPr>
            <p:nvPr userDrawn="1"/>
          </p:nvSpPr>
          <p:spPr>
            <a:xfrm rot="1538940">
              <a:off x="5456541" y="2344515"/>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14" name="椭圆 813"/>
            <p:cNvSpPr>
              <a:spLocks noChangeAspect="1"/>
            </p:cNvSpPr>
            <p:nvPr userDrawn="1"/>
          </p:nvSpPr>
          <p:spPr>
            <a:xfrm rot="1538940">
              <a:off x="5788645" y="2495671"/>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15" name="椭圆 814"/>
            <p:cNvSpPr>
              <a:spLocks noChangeAspect="1"/>
            </p:cNvSpPr>
            <p:nvPr userDrawn="1"/>
          </p:nvSpPr>
          <p:spPr>
            <a:xfrm rot="1538940">
              <a:off x="6096871" y="2475889"/>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16" name="椭圆 815"/>
            <p:cNvSpPr>
              <a:spLocks noChangeAspect="1"/>
            </p:cNvSpPr>
            <p:nvPr userDrawn="1"/>
          </p:nvSpPr>
          <p:spPr>
            <a:xfrm rot="1538940">
              <a:off x="5987161" y="2241684"/>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17" name="椭圆 816"/>
            <p:cNvSpPr>
              <a:spLocks noChangeAspect="1"/>
            </p:cNvSpPr>
            <p:nvPr userDrawn="1"/>
          </p:nvSpPr>
          <p:spPr>
            <a:xfrm rot="1538940">
              <a:off x="4412027" y="2331945"/>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18" name="椭圆 817"/>
            <p:cNvSpPr>
              <a:spLocks noChangeAspect="1"/>
            </p:cNvSpPr>
            <p:nvPr userDrawn="1"/>
          </p:nvSpPr>
          <p:spPr>
            <a:xfrm rot="1538940">
              <a:off x="4597182" y="2433558"/>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19" name="椭圆 818"/>
            <p:cNvSpPr>
              <a:spLocks noChangeAspect="1"/>
            </p:cNvSpPr>
            <p:nvPr userDrawn="1"/>
          </p:nvSpPr>
          <p:spPr>
            <a:xfrm rot="1538940">
              <a:off x="4765229" y="2254602"/>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20" name="椭圆 819"/>
            <p:cNvSpPr>
              <a:spLocks noChangeAspect="1"/>
            </p:cNvSpPr>
            <p:nvPr userDrawn="1"/>
          </p:nvSpPr>
          <p:spPr>
            <a:xfrm rot="1538940">
              <a:off x="5198871" y="2279686"/>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21" name="椭圆 820"/>
            <p:cNvSpPr>
              <a:spLocks noChangeAspect="1"/>
            </p:cNvSpPr>
            <p:nvPr userDrawn="1"/>
          </p:nvSpPr>
          <p:spPr>
            <a:xfrm rot="1538940">
              <a:off x="5025003" y="2137302"/>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22" name="椭圆 821"/>
            <p:cNvSpPr>
              <a:spLocks noChangeAspect="1"/>
            </p:cNvSpPr>
            <p:nvPr userDrawn="1"/>
          </p:nvSpPr>
          <p:spPr>
            <a:xfrm rot="1538940">
              <a:off x="4660627" y="2043322"/>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23" name="椭圆 822"/>
            <p:cNvSpPr>
              <a:spLocks noChangeAspect="1"/>
            </p:cNvSpPr>
            <p:nvPr userDrawn="1"/>
          </p:nvSpPr>
          <p:spPr>
            <a:xfrm rot="1538940">
              <a:off x="5697617" y="2284178"/>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24" name="椭圆 823"/>
            <p:cNvSpPr>
              <a:spLocks noChangeAspect="1"/>
            </p:cNvSpPr>
            <p:nvPr userDrawn="1"/>
          </p:nvSpPr>
          <p:spPr>
            <a:xfrm rot="1538940">
              <a:off x="5384547" y="2084302"/>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25" name="椭圆 824"/>
            <p:cNvSpPr>
              <a:spLocks noChangeAspect="1"/>
            </p:cNvSpPr>
            <p:nvPr userDrawn="1"/>
          </p:nvSpPr>
          <p:spPr>
            <a:xfrm rot="1538940">
              <a:off x="5747067" y="2068540"/>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26" name="椭圆 825"/>
            <p:cNvSpPr>
              <a:spLocks noChangeAspect="1"/>
            </p:cNvSpPr>
            <p:nvPr userDrawn="1"/>
          </p:nvSpPr>
          <p:spPr>
            <a:xfrm rot="1538940">
              <a:off x="5545189" y="1909009"/>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27" name="椭圆 826"/>
            <p:cNvSpPr>
              <a:spLocks noChangeAspect="1"/>
            </p:cNvSpPr>
            <p:nvPr userDrawn="1"/>
          </p:nvSpPr>
          <p:spPr>
            <a:xfrm rot="1538940">
              <a:off x="5774706" y="1755123"/>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28" name="椭圆 827"/>
            <p:cNvSpPr>
              <a:spLocks noChangeAspect="1"/>
            </p:cNvSpPr>
            <p:nvPr userDrawn="1"/>
          </p:nvSpPr>
          <p:spPr>
            <a:xfrm rot="1538940">
              <a:off x="3995671" y="2014787"/>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29" name="椭圆 828"/>
            <p:cNvSpPr>
              <a:spLocks noChangeAspect="1"/>
            </p:cNvSpPr>
            <p:nvPr userDrawn="1"/>
          </p:nvSpPr>
          <p:spPr>
            <a:xfrm rot="1538940">
              <a:off x="3859642" y="1970677"/>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30" name="椭圆 829"/>
            <p:cNvSpPr>
              <a:spLocks noChangeAspect="1"/>
            </p:cNvSpPr>
            <p:nvPr userDrawn="1"/>
          </p:nvSpPr>
          <p:spPr>
            <a:xfrm rot="1538940">
              <a:off x="3943956" y="1821039"/>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31" name="椭圆 830"/>
            <p:cNvSpPr>
              <a:spLocks noChangeAspect="1"/>
            </p:cNvSpPr>
            <p:nvPr userDrawn="1"/>
          </p:nvSpPr>
          <p:spPr>
            <a:xfrm rot="1538940">
              <a:off x="4070545" y="1758035"/>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32" name="椭圆 831"/>
            <p:cNvSpPr>
              <a:spLocks noChangeAspect="1"/>
            </p:cNvSpPr>
            <p:nvPr userDrawn="1"/>
          </p:nvSpPr>
          <p:spPr>
            <a:xfrm rot="1538940">
              <a:off x="4080465" y="1633763"/>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33" name="椭圆 832"/>
            <p:cNvSpPr>
              <a:spLocks noChangeAspect="1"/>
            </p:cNvSpPr>
            <p:nvPr userDrawn="1"/>
          </p:nvSpPr>
          <p:spPr>
            <a:xfrm rot="1538940">
              <a:off x="4328706" y="1822235"/>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34" name="椭圆 833"/>
            <p:cNvSpPr>
              <a:spLocks noChangeAspect="1"/>
            </p:cNvSpPr>
            <p:nvPr userDrawn="1"/>
          </p:nvSpPr>
          <p:spPr>
            <a:xfrm rot="1538940">
              <a:off x="4524674" y="1885033"/>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35" name="椭圆 834"/>
            <p:cNvSpPr>
              <a:spLocks noChangeAspect="1"/>
            </p:cNvSpPr>
            <p:nvPr userDrawn="1"/>
          </p:nvSpPr>
          <p:spPr>
            <a:xfrm rot="1538940">
              <a:off x="4304565" y="1636033"/>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36" name="椭圆 835"/>
            <p:cNvSpPr>
              <a:spLocks noChangeAspect="1"/>
            </p:cNvSpPr>
            <p:nvPr userDrawn="1"/>
          </p:nvSpPr>
          <p:spPr>
            <a:xfrm rot="1538940">
              <a:off x="4299925" y="1443381"/>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37" name="椭圆 836"/>
            <p:cNvSpPr>
              <a:spLocks noChangeAspect="1"/>
            </p:cNvSpPr>
            <p:nvPr userDrawn="1"/>
          </p:nvSpPr>
          <p:spPr>
            <a:xfrm rot="1538940">
              <a:off x="4672956" y="1699863"/>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38" name="椭圆 837"/>
            <p:cNvSpPr>
              <a:spLocks noChangeAspect="1"/>
            </p:cNvSpPr>
            <p:nvPr userDrawn="1"/>
          </p:nvSpPr>
          <p:spPr>
            <a:xfrm rot="1538940">
              <a:off x="4352075" y="1300471"/>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39" name="椭圆 838"/>
            <p:cNvSpPr>
              <a:spLocks noChangeAspect="1"/>
            </p:cNvSpPr>
            <p:nvPr userDrawn="1"/>
          </p:nvSpPr>
          <p:spPr>
            <a:xfrm rot="1538940">
              <a:off x="4879904" y="1688343"/>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40" name="椭圆 839"/>
            <p:cNvSpPr>
              <a:spLocks noChangeAspect="1"/>
            </p:cNvSpPr>
            <p:nvPr userDrawn="1"/>
          </p:nvSpPr>
          <p:spPr>
            <a:xfrm rot="1538940">
              <a:off x="5127107" y="1922188"/>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41" name="椭圆 840"/>
            <p:cNvSpPr>
              <a:spLocks noChangeAspect="1"/>
            </p:cNvSpPr>
            <p:nvPr userDrawn="1"/>
          </p:nvSpPr>
          <p:spPr>
            <a:xfrm rot="1538940">
              <a:off x="5330474" y="1787089"/>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42" name="椭圆 841"/>
            <p:cNvSpPr>
              <a:spLocks noChangeAspect="1"/>
            </p:cNvSpPr>
            <p:nvPr userDrawn="1"/>
          </p:nvSpPr>
          <p:spPr>
            <a:xfrm rot="1538940">
              <a:off x="4880179" y="1439552"/>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43" name="椭圆 842"/>
            <p:cNvSpPr>
              <a:spLocks noChangeAspect="1"/>
            </p:cNvSpPr>
            <p:nvPr userDrawn="1"/>
          </p:nvSpPr>
          <p:spPr>
            <a:xfrm rot="1538940">
              <a:off x="5538071" y="1626558"/>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44" name="椭圆 843"/>
            <p:cNvSpPr>
              <a:spLocks noChangeAspect="1"/>
            </p:cNvSpPr>
            <p:nvPr userDrawn="1"/>
          </p:nvSpPr>
          <p:spPr>
            <a:xfrm rot="1538940">
              <a:off x="5099954" y="1644641"/>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45" name="椭圆 844"/>
            <p:cNvSpPr>
              <a:spLocks noChangeAspect="1"/>
            </p:cNvSpPr>
            <p:nvPr userDrawn="1"/>
          </p:nvSpPr>
          <p:spPr>
            <a:xfrm rot="1538940">
              <a:off x="5301592" y="1498067"/>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46" name="椭圆 845"/>
            <p:cNvSpPr>
              <a:spLocks noChangeAspect="1"/>
            </p:cNvSpPr>
            <p:nvPr userDrawn="1"/>
          </p:nvSpPr>
          <p:spPr>
            <a:xfrm rot="1538940">
              <a:off x="5102531" y="1380104"/>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47" name="椭圆 846"/>
            <p:cNvSpPr>
              <a:spLocks noChangeAspect="1"/>
            </p:cNvSpPr>
            <p:nvPr userDrawn="1"/>
          </p:nvSpPr>
          <p:spPr>
            <a:xfrm rot="1538940">
              <a:off x="4686031" y="1382138"/>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48" name="椭圆 847"/>
            <p:cNvSpPr>
              <a:spLocks noChangeAspect="1"/>
            </p:cNvSpPr>
            <p:nvPr userDrawn="1"/>
          </p:nvSpPr>
          <p:spPr>
            <a:xfrm rot="1538940">
              <a:off x="4494872" y="1354098"/>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49" name="椭圆 848"/>
            <p:cNvSpPr>
              <a:spLocks noChangeAspect="1"/>
            </p:cNvSpPr>
            <p:nvPr userDrawn="1"/>
          </p:nvSpPr>
          <p:spPr>
            <a:xfrm rot="1538940">
              <a:off x="4769748" y="1190430"/>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50" name="椭圆 849"/>
            <p:cNvSpPr>
              <a:spLocks noChangeAspect="1"/>
            </p:cNvSpPr>
            <p:nvPr userDrawn="1"/>
          </p:nvSpPr>
          <p:spPr>
            <a:xfrm rot="1538940">
              <a:off x="4595933" y="1106969"/>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51" name="椭圆 850"/>
            <p:cNvSpPr>
              <a:spLocks noChangeAspect="1"/>
            </p:cNvSpPr>
            <p:nvPr userDrawn="1"/>
          </p:nvSpPr>
          <p:spPr>
            <a:xfrm rot="1538940">
              <a:off x="4724114" y="1013471"/>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52" name="椭圆 851"/>
            <p:cNvSpPr>
              <a:spLocks noChangeAspect="1"/>
            </p:cNvSpPr>
            <p:nvPr userDrawn="1"/>
          </p:nvSpPr>
          <p:spPr>
            <a:xfrm rot="1538940">
              <a:off x="4872047" y="977348"/>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53" name="椭圆 852"/>
            <p:cNvSpPr>
              <a:spLocks noChangeAspect="1"/>
            </p:cNvSpPr>
            <p:nvPr userDrawn="1"/>
          </p:nvSpPr>
          <p:spPr>
            <a:xfrm rot="1538940">
              <a:off x="4965941" y="887372"/>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54" name="椭圆 853"/>
            <p:cNvSpPr>
              <a:spLocks noChangeAspect="1"/>
            </p:cNvSpPr>
            <p:nvPr userDrawn="1"/>
          </p:nvSpPr>
          <p:spPr>
            <a:xfrm rot="1538940">
              <a:off x="5972746" y="1636482"/>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55" name="椭圆 854"/>
            <p:cNvSpPr>
              <a:spLocks noChangeAspect="1"/>
            </p:cNvSpPr>
            <p:nvPr userDrawn="1"/>
          </p:nvSpPr>
          <p:spPr>
            <a:xfrm rot="1538940">
              <a:off x="6214996" y="2054162"/>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56" name="椭圆 855"/>
            <p:cNvSpPr>
              <a:spLocks noChangeAspect="1"/>
            </p:cNvSpPr>
            <p:nvPr userDrawn="1"/>
          </p:nvSpPr>
          <p:spPr>
            <a:xfrm rot="1538940">
              <a:off x="6232539" y="1838572"/>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57" name="椭圆 856"/>
            <p:cNvSpPr>
              <a:spLocks noChangeAspect="1"/>
            </p:cNvSpPr>
            <p:nvPr userDrawn="1"/>
          </p:nvSpPr>
          <p:spPr>
            <a:xfrm rot="1538940">
              <a:off x="6533107" y="1877286"/>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58" name="椭圆 857"/>
            <p:cNvSpPr>
              <a:spLocks noChangeAspect="1"/>
            </p:cNvSpPr>
            <p:nvPr userDrawn="1"/>
          </p:nvSpPr>
          <p:spPr>
            <a:xfrm rot="1538940">
              <a:off x="5214730" y="1163869"/>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59" name="椭圆 858"/>
            <p:cNvSpPr>
              <a:spLocks noChangeAspect="1"/>
            </p:cNvSpPr>
            <p:nvPr userDrawn="1"/>
          </p:nvSpPr>
          <p:spPr>
            <a:xfrm rot="1538940">
              <a:off x="5445221" y="1324652"/>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60" name="椭圆 859"/>
            <p:cNvSpPr>
              <a:spLocks noChangeAspect="1"/>
            </p:cNvSpPr>
            <p:nvPr userDrawn="1"/>
          </p:nvSpPr>
          <p:spPr>
            <a:xfrm rot="1538940">
              <a:off x="5687241" y="1437328"/>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61" name="椭圆 860"/>
            <p:cNvSpPr>
              <a:spLocks noChangeAspect="1"/>
            </p:cNvSpPr>
            <p:nvPr userDrawn="1"/>
          </p:nvSpPr>
          <p:spPr>
            <a:xfrm rot="1538940">
              <a:off x="5895565" y="1416178"/>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62" name="椭圆 861"/>
            <p:cNvSpPr>
              <a:spLocks noChangeAspect="1"/>
            </p:cNvSpPr>
            <p:nvPr userDrawn="1"/>
          </p:nvSpPr>
          <p:spPr>
            <a:xfrm rot="1538940">
              <a:off x="5408308" y="1051609"/>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63" name="椭圆 862"/>
            <p:cNvSpPr>
              <a:spLocks noChangeAspect="1"/>
            </p:cNvSpPr>
            <p:nvPr userDrawn="1"/>
          </p:nvSpPr>
          <p:spPr>
            <a:xfrm rot="1538940">
              <a:off x="5600200" y="1164474"/>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64" name="椭圆 863"/>
            <p:cNvSpPr>
              <a:spLocks noChangeAspect="1"/>
            </p:cNvSpPr>
            <p:nvPr userDrawn="1"/>
          </p:nvSpPr>
          <p:spPr>
            <a:xfrm rot="1538940">
              <a:off x="5269089" y="876868"/>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65" name="椭圆 864"/>
            <p:cNvSpPr>
              <a:spLocks noChangeAspect="1"/>
            </p:cNvSpPr>
            <p:nvPr userDrawn="1"/>
          </p:nvSpPr>
          <p:spPr>
            <a:xfrm rot="1538940">
              <a:off x="5116846" y="788825"/>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66" name="椭圆 865"/>
            <p:cNvSpPr>
              <a:spLocks noChangeAspect="1"/>
            </p:cNvSpPr>
            <p:nvPr userDrawn="1"/>
          </p:nvSpPr>
          <p:spPr>
            <a:xfrm rot="1538940">
              <a:off x="5283320" y="734693"/>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67" name="椭圆 866"/>
            <p:cNvSpPr>
              <a:spLocks noChangeAspect="1"/>
            </p:cNvSpPr>
            <p:nvPr userDrawn="1"/>
          </p:nvSpPr>
          <p:spPr>
            <a:xfrm rot="1538940">
              <a:off x="5489504" y="864483"/>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68" name="椭圆 867"/>
            <p:cNvSpPr>
              <a:spLocks noChangeAspect="1"/>
            </p:cNvSpPr>
            <p:nvPr userDrawn="1"/>
          </p:nvSpPr>
          <p:spPr>
            <a:xfrm rot="1538940">
              <a:off x="5807680" y="1098122"/>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69" name="椭圆 868"/>
            <p:cNvSpPr>
              <a:spLocks noChangeAspect="1"/>
            </p:cNvSpPr>
            <p:nvPr userDrawn="1"/>
          </p:nvSpPr>
          <p:spPr>
            <a:xfrm rot="1538940">
              <a:off x="5674684" y="916011"/>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70" name="椭圆 869"/>
            <p:cNvSpPr>
              <a:spLocks noChangeAspect="1"/>
            </p:cNvSpPr>
            <p:nvPr userDrawn="1"/>
          </p:nvSpPr>
          <p:spPr>
            <a:xfrm rot="1538940">
              <a:off x="5442855" y="696147"/>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71" name="椭圆 870"/>
            <p:cNvSpPr>
              <a:spLocks noChangeAspect="1"/>
            </p:cNvSpPr>
            <p:nvPr userDrawn="1"/>
          </p:nvSpPr>
          <p:spPr>
            <a:xfrm rot="1538940">
              <a:off x="5583606" y="679097"/>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72" name="椭圆 871"/>
            <p:cNvSpPr>
              <a:spLocks noChangeAspect="1"/>
            </p:cNvSpPr>
            <p:nvPr userDrawn="1"/>
          </p:nvSpPr>
          <p:spPr>
            <a:xfrm rot="1538940">
              <a:off x="5777340" y="738512"/>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73" name="椭圆 872"/>
            <p:cNvSpPr>
              <a:spLocks noChangeAspect="1"/>
            </p:cNvSpPr>
            <p:nvPr userDrawn="1"/>
          </p:nvSpPr>
          <p:spPr>
            <a:xfrm rot="1538940">
              <a:off x="5976943" y="681453"/>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74" name="椭圆 873"/>
            <p:cNvSpPr>
              <a:spLocks noChangeAspect="1"/>
            </p:cNvSpPr>
            <p:nvPr userDrawn="1"/>
          </p:nvSpPr>
          <p:spPr>
            <a:xfrm rot="1538940">
              <a:off x="6212203" y="1571238"/>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75" name="椭圆 874"/>
            <p:cNvSpPr>
              <a:spLocks noChangeAspect="1"/>
            </p:cNvSpPr>
            <p:nvPr userDrawn="1"/>
          </p:nvSpPr>
          <p:spPr>
            <a:xfrm rot="1538940">
              <a:off x="6448467" y="1666725"/>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76" name="椭圆 875"/>
            <p:cNvSpPr>
              <a:spLocks noChangeAspect="1"/>
            </p:cNvSpPr>
            <p:nvPr userDrawn="1"/>
          </p:nvSpPr>
          <p:spPr>
            <a:xfrm rot="1538940">
              <a:off x="6243152" y="1357975"/>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77" name="椭圆 876"/>
            <p:cNvSpPr>
              <a:spLocks noChangeAspect="1"/>
            </p:cNvSpPr>
            <p:nvPr userDrawn="1"/>
          </p:nvSpPr>
          <p:spPr>
            <a:xfrm rot="1538940">
              <a:off x="6515389" y="1437944"/>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78" name="椭圆 877"/>
            <p:cNvSpPr>
              <a:spLocks noChangeAspect="1"/>
            </p:cNvSpPr>
            <p:nvPr userDrawn="1"/>
          </p:nvSpPr>
          <p:spPr>
            <a:xfrm rot="1538940">
              <a:off x="6719275" y="1440044"/>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79" name="椭圆 878"/>
            <p:cNvSpPr>
              <a:spLocks noChangeAspect="1"/>
            </p:cNvSpPr>
            <p:nvPr userDrawn="1"/>
          </p:nvSpPr>
          <p:spPr>
            <a:xfrm rot="1538940">
              <a:off x="6858414" y="1617104"/>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80" name="椭圆 879"/>
            <p:cNvSpPr>
              <a:spLocks noChangeAspect="1"/>
            </p:cNvSpPr>
            <p:nvPr userDrawn="1"/>
          </p:nvSpPr>
          <p:spPr>
            <a:xfrm rot="1538940">
              <a:off x="6309927" y="1142372"/>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81" name="椭圆 880"/>
            <p:cNvSpPr>
              <a:spLocks noChangeAspect="1"/>
            </p:cNvSpPr>
            <p:nvPr userDrawn="1"/>
          </p:nvSpPr>
          <p:spPr>
            <a:xfrm rot="1538940">
              <a:off x="6519743" y="1135222"/>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82" name="椭圆 881"/>
            <p:cNvSpPr>
              <a:spLocks noChangeAspect="1"/>
            </p:cNvSpPr>
            <p:nvPr userDrawn="1"/>
          </p:nvSpPr>
          <p:spPr>
            <a:xfrm rot="1538940">
              <a:off x="6703685" y="1203243"/>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83" name="椭圆 882"/>
            <p:cNvSpPr>
              <a:spLocks noChangeAspect="1"/>
            </p:cNvSpPr>
            <p:nvPr userDrawn="1"/>
          </p:nvSpPr>
          <p:spPr>
            <a:xfrm rot="1538940">
              <a:off x="6897316" y="1069259"/>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84" name="椭圆 883"/>
            <p:cNvSpPr>
              <a:spLocks noChangeAspect="1"/>
            </p:cNvSpPr>
            <p:nvPr userDrawn="1"/>
          </p:nvSpPr>
          <p:spPr>
            <a:xfrm rot="1538940">
              <a:off x="6520035" y="891118"/>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85" name="椭圆 884"/>
            <p:cNvSpPr>
              <a:spLocks noChangeAspect="1"/>
            </p:cNvSpPr>
            <p:nvPr userDrawn="1"/>
          </p:nvSpPr>
          <p:spPr>
            <a:xfrm rot="1538940">
              <a:off x="6120740" y="696094"/>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86" name="椭圆 885"/>
            <p:cNvSpPr>
              <a:spLocks noChangeAspect="1"/>
            </p:cNvSpPr>
            <p:nvPr userDrawn="1"/>
          </p:nvSpPr>
          <p:spPr>
            <a:xfrm rot="1538940">
              <a:off x="6301986" y="876080"/>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87" name="椭圆 886"/>
            <p:cNvSpPr>
              <a:spLocks noChangeAspect="1"/>
            </p:cNvSpPr>
            <p:nvPr userDrawn="1"/>
          </p:nvSpPr>
          <p:spPr>
            <a:xfrm rot="1538940">
              <a:off x="6762121" y="899589"/>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88" name="椭圆 887"/>
            <p:cNvSpPr>
              <a:spLocks noChangeAspect="1"/>
            </p:cNvSpPr>
            <p:nvPr userDrawn="1"/>
          </p:nvSpPr>
          <p:spPr>
            <a:xfrm rot="1538940">
              <a:off x="7013252" y="897957"/>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89" name="椭圆 888"/>
            <p:cNvSpPr>
              <a:spLocks noChangeAspect="1"/>
            </p:cNvSpPr>
            <p:nvPr userDrawn="1"/>
          </p:nvSpPr>
          <p:spPr>
            <a:xfrm rot="1538940">
              <a:off x="6322728" y="698038"/>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90" name="椭圆 889"/>
            <p:cNvSpPr>
              <a:spLocks noChangeAspect="1"/>
            </p:cNvSpPr>
            <p:nvPr userDrawn="1"/>
          </p:nvSpPr>
          <p:spPr>
            <a:xfrm rot="1538940">
              <a:off x="6639383" y="743826"/>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91" name="椭圆 890"/>
            <p:cNvSpPr>
              <a:spLocks noChangeAspect="1"/>
            </p:cNvSpPr>
            <p:nvPr userDrawn="1"/>
          </p:nvSpPr>
          <p:spPr>
            <a:xfrm rot="1538940">
              <a:off x="6546700" y="623010"/>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92" name="椭圆 891"/>
            <p:cNvSpPr>
              <a:spLocks noChangeAspect="1"/>
            </p:cNvSpPr>
            <p:nvPr userDrawn="1"/>
          </p:nvSpPr>
          <p:spPr>
            <a:xfrm rot="1538940">
              <a:off x="6400718" y="582795"/>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93" name="椭圆 892"/>
            <p:cNvSpPr>
              <a:spLocks noChangeAspect="1"/>
            </p:cNvSpPr>
            <p:nvPr userDrawn="1"/>
          </p:nvSpPr>
          <p:spPr>
            <a:xfrm rot="1538940">
              <a:off x="6186632" y="573147"/>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94" name="椭圆 893"/>
            <p:cNvSpPr>
              <a:spLocks noChangeAspect="1"/>
            </p:cNvSpPr>
            <p:nvPr userDrawn="1"/>
          </p:nvSpPr>
          <p:spPr>
            <a:xfrm rot="1538940">
              <a:off x="5930260" y="579256"/>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95" name="椭圆 894"/>
            <p:cNvSpPr>
              <a:spLocks noChangeAspect="1"/>
            </p:cNvSpPr>
            <p:nvPr userDrawn="1"/>
          </p:nvSpPr>
          <p:spPr>
            <a:xfrm rot="1538940">
              <a:off x="6867374" y="711505"/>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96" name="椭圆 895"/>
            <p:cNvSpPr>
              <a:spLocks noChangeAspect="1"/>
            </p:cNvSpPr>
            <p:nvPr userDrawn="1"/>
          </p:nvSpPr>
          <p:spPr>
            <a:xfrm rot="1538940">
              <a:off x="6729318" y="636535"/>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3041062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898"/>
                                        </p:tgtEl>
                                        <p:attrNameLst>
                                          <p:attrName>style.visibility</p:attrName>
                                        </p:attrNameLst>
                                      </p:cBhvr>
                                      <p:to>
                                        <p:strVal val="visible"/>
                                      </p:to>
                                    </p:set>
                                    <p:anim calcmode="lin" valueType="num">
                                      <p:cBhvr>
                                        <p:cTn id="7" dur="1000" fill="hold"/>
                                        <p:tgtEl>
                                          <p:spTgt spid="898"/>
                                        </p:tgtEl>
                                        <p:attrNameLst>
                                          <p:attrName>ppt_w</p:attrName>
                                        </p:attrNameLst>
                                      </p:cBhvr>
                                      <p:tavLst>
                                        <p:tav tm="0">
                                          <p:val>
                                            <p:fltVal val="0"/>
                                          </p:val>
                                        </p:tav>
                                        <p:tav tm="100000">
                                          <p:val>
                                            <p:strVal val="#ppt_w"/>
                                          </p:val>
                                        </p:tav>
                                      </p:tavLst>
                                    </p:anim>
                                    <p:anim calcmode="lin" valueType="num">
                                      <p:cBhvr>
                                        <p:cTn id="8" dur="1000" fill="hold"/>
                                        <p:tgtEl>
                                          <p:spTgt spid="898"/>
                                        </p:tgtEl>
                                        <p:attrNameLst>
                                          <p:attrName>ppt_h</p:attrName>
                                        </p:attrNameLst>
                                      </p:cBhvr>
                                      <p:tavLst>
                                        <p:tav tm="0">
                                          <p:val>
                                            <p:fltVal val="0"/>
                                          </p:val>
                                        </p:tav>
                                        <p:tav tm="100000">
                                          <p:val>
                                            <p:strVal val="#ppt_h"/>
                                          </p:val>
                                        </p:tav>
                                      </p:tavLst>
                                    </p:anim>
                                    <p:anim calcmode="lin" valueType="num">
                                      <p:cBhvr>
                                        <p:cTn id="9" dur="1000" fill="hold"/>
                                        <p:tgtEl>
                                          <p:spTgt spid="898"/>
                                        </p:tgtEl>
                                        <p:attrNameLst>
                                          <p:attrName>style.rotation</p:attrName>
                                        </p:attrNameLst>
                                      </p:cBhvr>
                                      <p:tavLst>
                                        <p:tav tm="0">
                                          <p:val>
                                            <p:fltVal val="90"/>
                                          </p:val>
                                        </p:tav>
                                        <p:tav tm="100000">
                                          <p:val>
                                            <p:fltVal val="0"/>
                                          </p:val>
                                        </p:tav>
                                      </p:tavLst>
                                    </p:anim>
                                    <p:animEffect transition="in" filter="fade">
                                      <p:cBhvr>
                                        <p:cTn id="10" dur="1000"/>
                                        <p:tgtEl>
                                          <p:spTgt spid="898"/>
                                        </p:tgtEl>
                                      </p:cBhvr>
                                    </p:animEffect>
                                  </p:childTnLst>
                                </p:cTn>
                              </p:par>
                            </p:childTnLst>
                          </p:cTn>
                        </p:par>
                        <p:par>
                          <p:cTn id="11" fill="hold">
                            <p:stCondLst>
                              <p:cond delay="1000"/>
                            </p:stCondLst>
                            <p:childTnLst>
                              <p:par>
                                <p:cTn id="12" presetID="10" presetClass="entr" presetSubtype="0" fill="hold" grpId="0" nodeType="afterEffect">
                                  <p:stCondLst>
                                    <p:cond delay="0"/>
                                  </p:stCondLst>
                                  <p:childTnLst>
                                    <p:set>
                                      <p:cBhvr>
                                        <p:cTn id="13" dur="1" fill="hold">
                                          <p:stCondLst>
                                            <p:cond delay="0"/>
                                          </p:stCondLst>
                                        </p:cTn>
                                        <p:tgtEl>
                                          <p:spTgt spid="451"/>
                                        </p:tgtEl>
                                        <p:attrNameLst>
                                          <p:attrName>style.visibility</p:attrName>
                                        </p:attrNameLst>
                                      </p:cBhvr>
                                      <p:to>
                                        <p:strVal val="visible"/>
                                      </p:to>
                                    </p:set>
                                    <p:animEffect transition="in" filter="fade">
                                      <p:cBhvr>
                                        <p:cTn id="14" dur="100"/>
                                        <p:tgtEl>
                                          <p:spTgt spid="451"/>
                                        </p:tgtEl>
                                      </p:cBhvr>
                                    </p:animEffect>
                                  </p:childTnLst>
                                </p:cTn>
                              </p:par>
                            </p:childTnLst>
                          </p:cTn>
                        </p:par>
                        <p:par>
                          <p:cTn id="15" fill="hold">
                            <p:stCondLst>
                              <p:cond delay="1100"/>
                            </p:stCondLst>
                            <p:childTnLst>
                              <p:par>
                                <p:cTn id="16" presetID="10" presetClass="entr" presetSubtype="0" fill="hold" grpId="0" nodeType="afterEffect">
                                  <p:stCondLst>
                                    <p:cond delay="0"/>
                                  </p:stCondLst>
                                  <p:childTnLst>
                                    <p:set>
                                      <p:cBhvr>
                                        <p:cTn id="17" dur="1" fill="hold">
                                          <p:stCondLst>
                                            <p:cond delay="0"/>
                                          </p:stCondLst>
                                        </p:cTn>
                                        <p:tgtEl>
                                          <p:spTgt spid="452"/>
                                        </p:tgtEl>
                                        <p:attrNameLst>
                                          <p:attrName>style.visibility</p:attrName>
                                        </p:attrNameLst>
                                      </p:cBhvr>
                                      <p:to>
                                        <p:strVal val="visible"/>
                                      </p:to>
                                    </p:set>
                                    <p:animEffect transition="in" filter="fade">
                                      <p:cBhvr>
                                        <p:cTn id="18" dur="100"/>
                                        <p:tgtEl>
                                          <p:spTgt spid="452"/>
                                        </p:tgtEl>
                                      </p:cBhvr>
                                    </p:animEffect>
                                  </p:childTnLst>
                                </p:cTn>
                              </p:par>
                            </p:childTnLst>
                          </p:cTn>
                        </p:par>
                        <p:par>
                          <p:cTn id="19" fill="hold">
                            <p:stCondLst>
                              <p:cond delay="1200"/>
                            </p:stCondLst>
                            <p:childTnLst>
                              <p:par>
                                <p:cTn id="20" presetID="10" presetClass="entr" presetSubtype="0" fill="hold" grpId="0" nodeType="afterEffect">
                                  <p:stCondLst>
                                    <p:cond delay="0"/>
                                  </p:stCondLst>
                                  <p:childTnLst>
                                    <p:set>
                                      <p:cBhvr>
                                        <p:cTn id="21" dur="1" fill="hold">
                                          <p:stCondLst>
                                            <p:cond delay="0"/>
                                          </p:stCondLst>
                                        </p:cTn>
                                        <p:tgtEl>
                                          <p:spTgt spid="453"/>
                                        </p:tgtEl>
                                        <p:attrNameLst>
                                          <p:attrName>style.visibility</p:attrName>
                                        </p:attrNameLst>
                                      </p:cBhvr>
                                      <p:to>
                                        <p:strVal val="visible"/>
                                      </p:to>
                                    </p:set>
                                    <p:animEffect transition="in" filter="fade">
                                      <p:cBhvr>
                                        <p:cTn id="22" dur="100"/>
                                        <p:tgtEl>
                                          <p:spTgt spid="453"/>
                                        </p:tgtEl>
                                      </p:cBhvr>
                                    </p:animEffect>
                                  </p:childTnLst>
                                </p:cTn>
                              </p:par>
                            </p:childTnLst>
                          </p:cTn>
                        </p:par>
                        <p:par>
                          <p:cTn id="23" fill="hold">
                            <p:stCondLst>
                              <p:cond delay="1300"/>
                            </p:stCondLst>
                            <p:childTnLst>
                              <p:par>
                                <p:cTn id="24" presetID="10" presetClass="entr" presetSubtype="0" fill="hold" grpId="0" nodeType="afterEffect">
                                  <p:stCondLst>
                                    <p:cond delay="0"/>
                                  </p:stCondLst>
                                  <p:childTnLst>
                                    <p:set>
                                      <p:cBhvr>
                                        <p:cTn id="25" dur="1" fill="hold">
                                          <p:stCondLst>
                                            <p:cond delay="0"/>
                                          </p:stCondLst>
                                        </p:cTn>
                                        <p:tgtEl>
                                          <p:spTgt spid="454"/>
                                        </p:tgtEl>
                                        <p:attrNameLst>
                                          <p:attrName>style.visibility</p:attrName>
                                        </p:attrNameLst>
                                      </p:cBhvr>
                                      <p:to>
                                        <p:strVal val="visible"/>
                                      </p:to>
                                    </p:set>
                                    <p:animEffect transition="in" filter="fade">
                                      <p:cBhvr>
                                        <p:cTn id="26" dur="100"/>
                                        <p:tgtEl>
                                          <p:spTgt spid="454"/>
                                        </p:tgtEl>
                                      </p:cBhvr>
                                    </p:animEffect>
                                  </p:childTnLst>
                                </p:cTn>
                              </p:par>
                            </p:childTnLst>
                          </p:cTn>
                        </p:par>
                        <p:par>
                          <p:cTn id="27" fill="hold">
                            <p:stCondLst>
                              <p:cond delay="1400"/>
                            </p:stCondLst>
                            <p:childTnLst>
                              <p:par>
                                <p:cTn id="28" presetID="10" presetClass="entr" presetSubtype="0" fill="hold" grpId="0" nodeType="afterEffect">
                                  <p:stCondLst>
                                    <p:cond delay="0"/>
                                  </p:stCondLst>
                                  <p:childTnLst>
                                    <p:set>
                                      <p:cBhvr>
                                        <p:cTn id="29" dur="1" fill="hold">
                                          <p:stCondLst>
                                            <p:cond delay="0"/>
                                          </p:stCondLst>
                                        </p:cTn>
                                        <p:tgtEl>
                                          <p:spTgt spid="455"/>
                                        </p:tgtEl>
                                        <p:attrNameLst>
                                          <p:attrName>style.visibility</p:attrName>
                                        </p:attrNameLst>
                                      </p:cBhvr>
                                      <p:to>
                                        <p:strVal val="visible"/>
                                      </p:to>
                                    </p:set>
                                    <p:animEffect transition="in" filter="fade">
                                      <p:cBhvr>
                                        <p:cTn id="30" dur="100"/>
                                        <p:tgtEl>
                                          <p:spTgt spid="455"/>
                                        </p:tgtEl>
                                      </p:cBhvr>
                                    </p:animEffect>
                                  </p:childTnLst>
                                </p:cTn>
                              </p:par>
                            </p:childTnLst>
                          </p:cTn>
                        </p:par>
                        <p:par>
                          <p:cTn id="31" fill="hold">
                            <p:stCondLst>
                              <p:cond delay="1500"/>
                            </p:stCondLst>
                            <p:childTnLst>
                              <p:par>
                                <p:cTn id="32" presetID="10" presetClass="entr" presetSubtype="0" fill="hold" grpId="0" nodeType="afterEffect">
                                  <p:stCondLst>
                                    <p:cond delay="0"/>
                                  </p:stCondLst>
                                  <p:childTnLst>
                                    <p:set>
                                      <p:cBhvr>
                                        <p:cTn id="33" dur="1" fill="hold">
                                          <p:stCondLst>
                                            <p:cond delay="0"/>
                                          </p:stCondLst>
                                        </p:cTn>
                                        <p:tgtEl>
                                          <p:spTgt spid="456"/>
                                        </p:tgtEl>
                                        <p:attrNameLst>
                                          <p:attrName>style.visibility</p:attrName>
                                        </p:attrNameLst>
                                      </p:cBhvr>
                                      <p:to>
                                        <p:strVal val="visible"/>
                                      </p:to>
                                    </p:set>
                                    <p:animEffect transition="in" filter="fade">
                                      <p:cBhvr>
                                        <p:cTn id="34" dur="100"/>
                                        <p:tgtEl>
                                          <p:spTgt spid="4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1" grpId="0" animBg="1"/>
      <p:bldP spid="452" grpId="0" animBg="1"/>
      <p:bldP spid="453" grpId="0" animBg="1"/>
      <p:bldP spid="454" grpId="0" animBg="1"/>
      <p:bldP spid="455" grpId="0" animBg="1"/>
      <p:bldP spid="456" grpId="0" animBg="1"/>
    </p:bldLst>
  </p:timing>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5_自定义版式">
    <p:bg>
      <p:bgPr>
        <a:solidFill>
          <a:schemeClr val="bg1">
            <a:lumMod val="95000"/>
          </a:schemeClr>
        </a:solidFill>
        <a:effectLst/>
      </p:bgPr>
    </p:bg>
    <p:spTree>
      <p:nvGrpSpPr>
        <p:cNvPr id="1" name=""/>
        <p:cNvGrpSpPr/>
        <p:nvPr/>
      </p:nvGrpSpPr>
      <p:grpSpPr>
        <a:xfrm>
          <a:off x="0" y="0"/>
          <a:ext cx="0" cy="0"/>
          <a:chOff x="0" y="0"/>
          <a:chExt cx="0" cy="0"/>
        </a:xfrm>
      </p:grpSpPr>
      <p:sp>
        <p:nvSpPr>
          <p:cNvPr id="901" name="任意多边形 900"/>
          <p:cNvSpPr/>
          <p:nvPr userDrawn="1"/>
        </p:nvSpPr>
        <p:spPr>
          <a:xfrm>
            <a:off x="267337" y="-6743"/>
            <a:ext cx="4834130" cy="6858000"/>
          </a:xfrm>
          <a:custGeom>
            <a:avLst/>
            <a:gdLst>
              <a:gd name="connsiteX0" fmla="*/ 0 w 4977276"/>
              <a:gd name="connsiteY0" fmla="*/ 0 h 6858000"/>
              <a:gd name="connsiteX1" fmla="*/ 3589160 w 4977276"/>
              <a:gd name="connsiteY1" fmla="*/ 0 h 6858000"/>
              <a:gd name="connsiteX2" fmla="*/ 3596727 w 4977276"/>
              <a:gd name="connsiteY2" fmla="*/ 7216 h 6858000"/>
              <a:gd name="connsiteX3" fmla="*/ 4977276 w 4977276"/>
              <a:gd name="connsiteY3" fmla="*/ 3340155 h 6858000"/>
              <a:gd name="connsiteX4" fmla="*/ 3433031 w 4977276"/>
              <a:gd name="connsiteY4" fmla="*/ 6829165 h 6858000"/>
              <a:gd name="connsiteX5" fmla="*/ 3399742 w 4977276"/>
              <a:gd name="connsiteY5" fmla="*/ 6858000 h 6858000"/>
              <a:gd name="connsiteX6" fmla="*/ 0 w 4977276"/>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77276" h="6858000">
                <a:moveTo>
                  <a:pt x="0" y="0"/>
                </a:moveTo>
                <a:lnTo>
                  <a:pt x="3589160" y="0"/>
                </a:lnTo>
                <a:lnTo>
                  <a:pt x="3596727" y="7216"/>
                </a:lnTo>
                <a:cubicBezTo>
                  <a:pt x="4449701" y="860189"/>
                  <a:pt x="4977276" y="2038561"/>
                  <a:pt x="4977276" y="3340155"/>
                </a:cubicBezTo>
                <a:cubicBezTo>
                  <a:pt x="4977276" y="4723099"/>
                  <a:pt x="4381693" y="5966937"/>
                  <a:pt x="3433031" y="6829165"/>
                </a:cubicBezTo>
                <a:lnTo>
                  <a:pt x="3399742" y="6858000"/>
                </a:lnTo>
                <a:lnTo>
                  <a:pt x="0" y="6858000"/>
                </a:lnTo>
                <a:close/>
              </a:path>
            </a:pathLst>
          </a:custGeom>
          <a:solidFill>
            <a:srgbClr val="404040">
              <a:alpha val="20000"/>
            </a:srgb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9" name="任意多边形 898"/>
          <p:cNvSpPr/>
          <p:nvPr userDrawn="1"/>
        </p:nvSpPr>
        <p:spPr>
          <a:xfrm>
            <a:off x="0" y="0"/>
            <a:ext cx="4977276" cy="6858000"/>
          </a:xfrm>
          <a:custGeom>
            <a:avLst/>
            <a:gdLst>
              <a:gd name="connsiteX0" fmla="*/ 0 w 4977276"/>
              <a:gd name="connsiteY0" fmla="*/ 0 h 6858000"/>
              <a:gd name="connsiteX1" fmla="*/ 3589160 w 4977276"/>
              <a:gd name="connsiteY1" fmla="*/ 0 h 6858000"/>
              <a:gd name="connsiteX2" fmla="*/ 3596727 w 4977276"/>
              <a:gd name="connsiteY2" fmla="*/ 7216 h 6858000"/>
              <a:gd name="connsiteX3" fmla="*/ 4977276 w 4977276"/>
              <a:gd name="connsiteY3" fmla="*/ 3340155 h 6858000"/>
              <a:gd name="connsiteX4" fmla="*/ 3433031 w 4977276"/>
              <a:gd name="connsiteY4" fmla="*/ 6829165 h 6858000"/>
              <a:gd name="connsiteX5" fmla="*/ 3399742 w 4977276"/>
              <a:gd name="connsiteY5" fmla="*/ 6858000 h 6858000"/>
              <a:gd name="connsiteX6" fmla="*/ 0 w 4977276"/>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77276" h="6858000">
                <a:moveTo>
                  <a:pt x="0" y="0"/>
                </a:moveTo>
                <a:lnTo>
                  <a:pt x="3589160" y="0"/>
                </a:lnTo>
                <a:lnTo>
                  <a:pt x="3596727" y="7216"/>
                </a:lnTo>
                <a:cubicBezTo>
                  <a:pt x="4449701" y="860189"/>
                  <a:pt x="4977276" y="2038561"/>
                  <a:pt x="4977276" y="3340155"/>
                </a:cubicBezTo>
                <a:cubicBezTo>
                  <a:pt x="4977276" y="4723099"/>
                  <a:pt x="4381693" y="5966937"/>
                  <a:pt x="3433031" y="6829165"/>
                </a:cubicBezTo>
                <a:lnTo>
                  <a:pt x="3399742" y="6858000"/>
                </a:lnTo>
                <a:lnTo>
                  <a:pt x="0" y="6858000"/>
                </a:lnTo>
                <a:close/>
              </a:path>
            </a:pathLst>
          </a:custGeom>
          <a:solidFill>
            <a:srgbClr val="404040"/>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2" name="椭圆 451"/>
          <p:cNvSpPr/>
          <p:nvPr userDrawn="1"/>
        </p:nvSpPr>
        <p:spPr>
          <a:xfrm rot="1538940">
            <a:off x="-292565" y="5753928"/>
            <a:ext cx="389725" cy="389725"/>
          </a:xfrm>
          <a:prstGeom prst="ellipse">
            <a:avLst/>
          </a:prstGeom>
          <a:solidFill>
            <a:schemeClr val="bg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453" name="椭圆 452"/>
          <p:cNvSpPr/>
          <p:nvPr userDrawn="1"/>
        </p:nvSpPr>
        <p:spPr>
          <a:xfrm rot="1538940">
            <a:off x="1643035" y="5562787"/>
            <a:ext cx="302893" cy="302893"/>
          </a:xfrm>
          <a:prstGeom prst="ellipse">
            <a:avLst/>
          </a:prstGeom>
          <a:solidFill>
            <a:schemeClr val="bg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454" name="椭圆 453"/>
          <p:cNvSpPr/>
          <p:nvPr userDrawn="1"/>
        </p:nvSpPr>
        <p:spPr>
          <a:xfrm rot="1538940">
            <a:off x="1455582" y="5651281"/>
            <a:ext cx="338527" cy="338527"/>
          </a:xfrm>
          <a:prstGeom prst="ellipse">
            <a:avLst/>
          </a:prstGeom>
          <a:solidFill>
            <a:schemeClr val="bg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455" name="椭圆 454"/>
          <p:cNvSpPr/>
          <p:nvPr userDrawn="1"/>
        </p:nvSpPr>
        <p:spPr>
          <a:xfrm rot="1538940">
            <a:off x="3009371" y="3712970"/>
            <a:ext cx="237563" cy="237563"/>
          </a:xfrm>
          <a:prstGeom prst="ellipse">
            <a:avLst/>
          </a:prstGeom>
          <a:solidFill>
            <a:schemeClr val="bg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456" name="椭圆 455"/>
          <p:cNvSpPr/>
          <p:nvPr userDrawn="1"/>
        </p:nvSpPr>
        <p:spPr>
          <a:xfrm rot="1538940">
            <a:off x="2080079" y="5401897"/>
            <a:ext cx="174609" cy="174609"/>
          </a:xfrm>
          <a:prstGeom prst="ellipse">
            <a:avLst/>
          </a:prstGeom>
          <a:solidFill>
            <a:schemeClr val="bg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grpSp>
        <p:nvGrpSpPr>
          <p:cNvPr id="898" name="组合 897"/>
          <p:cNvGrpSpPr/>
          <p:nvPr userDrawn="1"/>
        </p:nvGrpSpPr>
        <p:grpSpPr>
          <a:xfrm>
            <a:off x="-2132408" y="754755"/>
            <a:ext cx="5311716" cy="5306043"/>
            <a:chOff x="3536872" y="571875"/>
            <a:chExt cx="5311716" cy="5306043"/>
          </a:xfrm>
          <a:solidFill>
            <a:schemeClr val="bg1">
              <a:lumMod val="10000"/>
              <a:lumOff val="90000"/>
            </a:schemeClr>
          </a:solidFill>
        </p:grpSpPr>
        <p:sp>
          <p:nvSpPr>
            <p:cNvPr id="457" name="椭圆 456"/>
            <p:cNvSpPr/>
            <p:nvPr userDrawn="1"/>
          </p:nvSpPr>
          <p:spPr>
            <a:xfrm rot="1538940">
              <a:off x="7885733" y="5155507"/>
              <a:ext cx="78396" cy="7839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458" name="椭圆 457"/>
            <p:cNvSpPr/>
            <p:nvPr userDrawn="1"/>
          </p:nvSpPr>
          <p:spPr>
            <a:xfrm rot="1538940">
              <a:off x="7625299" y="5352520"/>
              <a:ext cx="101147" cy="1011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459" name="椭圆 458"/>
            <p:cNvSpPr/>
            <p:nvPr userDrawn="1"/>
          </p:nvSpPr>
          <p:spPr>
            <a:xfrm rot="1538940">
              <a:off x="6066129" y="965587"/>
              <a:ext cx="141883" cy="1418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460" name="椭圆 459"/>
            <p:cNvSpPr/>
            <p:nvPr userDrawn="1"/>
          </p:nvSpPr>
          <p:spPr>
            <a:xfrm rot="1538940">
              <a:off x="5986079" y="1204066"/>
              <a:ext cx="92649" cy="9264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461" name="椭圆 460"/>
            <p:cNvSpPr/>
            <p:nvPr userDrawn="1"/>
          </p:nvSpPr>
          <p:spPr>
            <a:xfrm rot="1538940">
              <a:off x="5700699" y="571875"/>
              <a:ext cx="78067" cy="7806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462" name="椭圆 461"/>
            <p:cNvSpPr/>
            <p:nvPr userDrawn="1"/>
          </p:nvSpPr>
          <p:spPr>
            <a:xfrm rot="1538940">
              <a:off x="7303982" y="807159"/>
              <a:ext cx="78067" cy="7806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463" name="椭圆 462"/>
            <p:cNvSpPr/>
            <p:nvPr userDrawn="1"/>
          </p:nvSpPr>
          <p:spPr>
            <a:xfrm rot="1538940">
              <a:off x="8342635" y="1721610"/>
              <a:ext cx="78067" cy="7806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464" name="椭圆 463"/>
            <p:cNvSpPr/>
            <p:nvPr userDrawn="1"/>
          </p:nvSpPr>
          <p:spPr>
            <a:xfrm rot="1538940">
              <a:off x="4489545" y="1171988"/>
              <a:ext cx="78067" cy="7806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465" name="椭圆 464"/>
            <p:cNvSpPr/>
            <p:nvPr userDrawn="1"/>
          </p:nvSpPr>
          <p:spPr>
            <a:xfrm rot="1538940">
              <a:off x="5083019" y="969427"/>
              <a:ext cx="78067" cy="7806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466" name="椭圆 465"/>
            <p:cNvSpPr/>
            <p:nvPr userDrawn="1"/>
          </p:nvSpPr>
          <p:spPr>
            <a:xfrm rot="1538940">
              <a:off x="4981427" y="1161362"/>
              <a:ext cx="54310" cy="5431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467" name="椭圆 466"/>
            <p:cNvSpPr/>
            <p:nvPr userDrawn="1"/>
          </p:nvSpPr>
          <p:spPr>
            <a:xfrm rot="1538940">
              <a:off x="8065051" y="2859988"/>
              <a:ext cx="78067" cy="7806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468" name="椭圆 467"/>
            <p:cNvSpPr/>
            <p:nvPr userDrawn="1"/>
          </p:nvSpPr>
          <p:spPr>
            <a:xfrm rot="1538940">
              <a:off x="8788009" y="3159682"/>
              <a:ext cx="60579" cy="6057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469" name="椭圆 468"/>
            <p:cNvSpPr/>
            <p:nvPr userDrawn="1"/>
          </p:nvSpPr>
          <p:spPr>
            <a:xfrm rot="1538940">
              <a:off x="8766230" y="2850776"/>
              <a:ext cx="60579" cy="6057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470" name="椭圆 469"/>
            <p:cNvSpPr/>
            <p:nvPr userDrawn="1"/>
          </p:nvSpPr>
          <p:spPr>
            <a:xfrm rot="1538940">
              <a:off x="8709745" y="2548559"/>
              <a:ext cx="60579" cy="6057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471" name="椭圆 470"/>
            <p:cNvSpPr/>
            <p:nvPr userDrawn="1"/>
          </p:nvSpPr>
          <p:spPr>
            <a:xfrm rot="1538940">
              <a:off x="8571495" y="2136723"/>
              <a:ext cx="60579" cy="6057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472" name="椭圆 471"/>
            <p:cNvSpPr/>
            <p:nvPr userDrawn="1"/>
          </p:nvSpPr>
          <p:spPr>
            <a:xfrm rot="1538940">
              <a:off x="4033570" y="4007294"/>
              <a:ext cx="78067" cy="7806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473" name="椭圆 472"/>
            <p:cNvSpPr/>
            <p:nvPr userDrawn="1"/>
          </p:nvSpPr>
          <p:spPr>
            <a:xfrm rot="1538940">
              <a:off x="3741484" y="4377608"/>
              <a:ext cx="78067" cy="7806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474" name="椭圆 473"/>
            <p:cNvSpPr>
              <a:spLocks noChangeAspect="1"/>
            </p:cNvSpPr>
            <p:nvPr userDrawn="1"/>
          </p:nvSpPr>
          <p:spPr>
            <a:xfrm rot="1538940">
              <a:off x="7871770" y="3068217"/>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475" name="椭圆 474"/>
            <p:cNvSpPr>
              <a:spLocks noChangeAspect="1"/>
            </p:cNvSpPr>
            <p:nvPr userDrawn="1"/>
          </p:nvSpPr>
          <p:spPr>
            <a:xfrm rot="1538940">
              <a:off x="7814552" y="3339190"/>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476" name="椭圆 475"/>
            <p:cNvSpPr>
              <a:spLocks noChangeAspect="1"/>
            </p:cNvSpPr>
            <p:nvPr userDrawn="1"/>
          </p:nvSpPr>
          <p:spPr>
            <a:xfrm rot="1538940">
              <a:off x="7570476" y="3287216"/>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477" name="椭圆 476"/>
            <p:cNvSpPr>
              <a:spLocks noChangeAspect="1"/>
            </p:cNvSpPr>
            <p:nvPr userDrawn="1"/>
          </p:nvSpPr>
          <p:spPr>
            <a:xfrm rot="1538940">
              <a:off x="7529770" y="3083857"/>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478" name="椭圆 477"/>
            <p:cNvSpPr>
              <a:spLocks noChangeAspect="1"/>
            </p:cNvSpPr>
            <p:nvPr userDrawn="1"/>
          </p:nvSpPr>
          <p:spPr>
            <a:xfrm rot="1538940">
              <a:off x="7514183" y="3522068"/>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479" name="椭圆 478"/>
            <p:cNvSpPr>
              <a:spLocks noChangeAspect="1"/>
            </p:cNvSpPr>
            <p:nvPr userDrawn="1"/>
          </p:nvSpPr>
          <p:spPr>
            <a:xfrm rot="1538940">
              <a:off x="7719646" y="3645441"/>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480" name="椭圆 479"/>
            <p:cNvSpPr>
              <a:spLocks noChangeAspect="1"/>
            </p:cNvSpPr>
            <p:nvPr userDrawn="1"/>
          </p:nvSpPr>
          <p:spPr>
            <a:xfrm rot="1538940">
              <a:off x="7341048" y="3851524"/>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481" name="椭圆 480"/>
            <p:cNvSpPr>
              <a:spLocks noChangeAspect="1"/>
            </p:cNvSpPr>
            <p:nvPr userDrawn="1"/>
          </p:nvSpPr>
          <p:spPr>
            <a:xfrm rot="1538940">
              <a:off x="7334393" y="3598798"/>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482" name="椭圆 481"/>
            <p:cNvSpPr>
              <a:spLocks noChangeAspect="1"/>
            </p:cNvSpPr>
            <p:nvPr userDrawn="1"/>
          </p:nvSpPr>
          <p:spPr>
            <a:xfrm rot="1538940">
              <a:off x="7587591" y="3879230"/>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483" name="椭圆 482"/>
            <p:cNvSpPr>
              <a:spLocks noChangeAspect="1"/>
            </p:cNvSpPr>
            <p:nvPr userDrawn="1"/>
          </p:nvSpPr>
          <p:spPr>
            <a:xfrm rot="1538940">
              <a:off x="7499851" y="4134299"/>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484" name="椭圆 483"/>
            <p:cNvSpPr>
              <a:spLocks noChangeAspect="1"/>
            </p:cNvSpPr>
            <p:nvPr userDrawn="1"/>
          </p:nvSpPr>
          <p:spPr>
            <a:xfrm rot="1538940">
              <a:off x="7235968" y="4070362"/>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485" name="椭圆 484"/>
            <p:cNvSpPr>
              <a:spLocks noChangeAspect="1"/>
            </p:cNvSpPr>
            <p:nvPr userDrawn="1"/>
          </p:nvSpPr>
          <p:spPr>
            <a:xfrm rot="1538940">
              <a:off x="7065298" y="3865932"/>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486" name="椭圆 485"/>
            <p:cNvSpPr>
              <a:spLocks noChangeAspect="1"/>
            </p:cNvSpPr>
            <p:nvPr userDrawn="1"/>
          </p:nvSpPr>
          <p:spPr>
            <a:xfrm rot="1538940">
              <a:off x="7063206" y="3602732"/>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487" name="椭圆 486"/>
            <p:cNvSpPr>
              <a:spLocks noChangeAspect="1"/>
            </p:cNvSpPr>
            <p:nvPr userDrawn="1"/>
          </p:nvSpPr>
          <p:spPr>
            <a:xfrm rot="1538940">
              <a:off x="7141037" y="3357835"/>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488" name="椭圆 487"/>
            <p:cNvSpPr>
              <a:spLocks noChangeAspect="1"/>
            </p:cNvSpPr>
            <p:nvPr userDrawn="1"/>
          </p:nvSpPr>
          <p:spPr>
            <a:xfrm rot="1538940">
              <a:off x="7270831" y="3180626"/>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489" name="椭圆 488"/>
            <p:cNvSpPr>
              <a:spLocks noChangeAspect="1"/>
            </p:cNvSpPr>
            <p:nvPr userDrawn="1"/>
          </p:nvSpPr>
          <p:spPr>
            <a:xfrm rot="1538940">
              <a:off x="6838533" y="3839104"/>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490" name="椭圆 489"/>
            <p:cNvSpPr>
              <a:spLocks noChangeAspect="1"/>
            </p:cNvSpPr>
            <p:nvPr userDrawn="1"/>
          </p:nvSpPr>
          <p:spPr>
            <a:xfrm rot="1538940">
              <a:off x="6853943" y="3472370"/>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491" name="椭圆 490"/>
            <p:cNvSpPr>
              <a:spLocks noChangeAspect="1"/>
            </p:cNvSpPr>
            <p:nvPr userDrawn="1"/>
          </p:nvSpPr>
          <p:spPr>
            <a:xfrm rot="1538940">
              <a:off x="6631250" y="3627633"/>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492" name="椭圆 491"/>
            <p:cNvSpPr>
              <a:spLocks noChangeAspect="1"/>
            </p:cNvSpPr>
            <p:nvPr userDrawn="1"/>
          </p:nvSpPr>
          <p:spPr>
            <a:xfrm rot="1538940">
              <a:off x="6580050" y="3893763"/>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493" name="椭圆 492"/>
            <p:cNvSpPr>
              <a:spLocks noChangeAspect="1"/>
            </p:cNvSpPr>
            <p:nvPr userDrawn="1"/>
          </p:nvSpPr>
          <p:spPr>
            <a:xfrm rot="1538940">
              <a:off x="6937396" y="3185818"/>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494" name="椭圆 493"/>
            <p:cNvSpPr>
              <a:spLocks noChangeAspect="1"/>
            </p:cNvSpPr>
            <p:nvPr userDrawn="1"/>
          </p:nvSpPr>
          <p:spPr>
            <a:xfrm rot="1538940">
              <a:off x="6638850" y="3354148"/>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495" name="椭圆 494"/>
            <p:cNvSpPr>
              <a:spLocks noChangeAspect="1"/>
            </p:cNvSpPr>
            <p:nvPr userDrawn="1"/>
          </p:nvSpPr>
          <p:spPr>
            <a:xfrm rot="1538940">
              <a:off x="6665788" y="3082342"/>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496" name="椭圆 495"/>
            <p:cNvSpPr>
              <a:spLocks noChangeAspect="1"/>
            </p:cNvSpPr>
            <p:nvPr userDrawn="1"/>
          </p:nvSpPr>
          <p:spPr>
            <a:xfrm rot="1538940">
              <a:off x="6382859" y="3151898"/>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497" name="椭圆 496"/>
            <p:cNvSpPr>
              <a:spLocks noChangeAspect="1"/>
            </p:cNvSpPr>
            <p:nvPr userDrawn="1"/>
          </p:nvSpPr>
          <p:spPr>
            <a:xfrm rot="1538940">
              <a:off x="6373716" y="3387038"/>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498" name="椭圆 497"/>
            <p:cNvSpPr>
              <a:spLocks noChangeAspect="1"/>
            </p:cNvSpPr>
            <p:nvPr userDrawn="1"/>
          </p:nvSpPr>
          <p:spPr>
            <a:xfrm rot="1538940">
              <a:off x="6357676" y="3698044"/>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499" name="椭圆 498"/>
            <p:cNvSpPr>
              <a:spLocks noChangeAspect="1"/>
            </p:cNvSpPr>
            <p:nvPr userDrawn="1"/>
          </p:nvSpPr>
          <p:spPr>
            <a:xfrm rot="1538940">
              <a:off x="6165861" y="3541587"/>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00" name="椭圆 499"/>
            <p:cNvSpPr>
              <a:spLocks noChangeAspect="1"/>
            </p:cNvSpPr>
            <p:nvPr userDrawn="1"/>
          </p:nvSpPr>
          <p:spPr>
            <a:xfrm rot="1538940">
              <a:off x="6066716" y="3311858"/>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01" name="椭圆 500"/>
            <p:cNvSpPr>
              <a:spLocks noChangeAspect="1"/>
            </p:cNvSpPr>
            <p:nvPr userDrawn="1"/>
          </p:nvSpPr>
          <p:spPr>
            <a:xfrm rot="1538940">
              <a:off x="6431372" y="2881074"/>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02" name="椭圆 501"/>
            <p:cNvSpPr>
              <a:spLocks noChangeAspect="1"/>
            </p:cNvSpPr>
            <p:nvPr userDrawn="1"/>
          </p:nvSpPr>
          <p:spPr>
            <a:xfrm rot="1538940">
              <a:off x="6764234" y="2815091"/>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03" name="椭圆 502"/>
            <p:cNvSpPr>
              <a:spLocks noChangeAspect="1"/>
            </p:cNvSpPr>
            <p:nvPr userDrawn="1"/>
          </p:nvSpPr>
          <p:spPr>
            <a:xfrm rot="1538940">
              <a:off x="6955779" y="2951772"/>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04" name="椭圆 503"/>
            <p:cNvSpPr>
              <a:spLocks noChangeAspect="1"/>
            </p:cNvSpPr>
            <p:nvPr userDrawn="1"/>
          </p:nvSpPr>
          <p:spPr>
            <a:xfrm rot="1538940">
              <a:off x="6113663" y="2709201"/>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05" name="椭圆 504"/>
            <p:cNvSpPr>
              <a:spLocks noChangeAspect="1"/>
            </p:cNvSpPr>
            <p:nvPr userDrawn="1"/>
          </p:nvSpPr>
          <p:spPr>
            <a:xfrm rot="1538940">
              <a:off x="6195785" y="2970541"/>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06" name="椭圆 505"/>
            <p:cNvSpPr>
              <a:spLocks noChangeAspect="1"/>
            </p:cNvSpPr>
            <p:nvPr userDrawn="1"/>
          </p:nvSpPr>
          <p:spPr>
            <a:xfrm rot="1538940">
              <a:off x="5972063" y="3004095"/>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07" name="椭圆 506"/>
            <p:cNvSpPr>
              <a:spLocks noChangeAspect="1"/>
            </p:cNvSpPr>
            <p:nvPr userDrawn="1"/>
          </p:nvSpPr>
          <p:spPr>
            <a:xfrm rot="1538940">
              <a:off x="5826468" y="3188968"/>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08" name="椭圆 507"/>
            <p:cNvSpPr>
              <a:spLocks noChangeAspect="1"/>
            </p:cNvSpPr>
            <p:nvPr userDrawn="1"/>
          </p:nvSpPr>
          <p:spPr>
            <a:xfrm rot="1538940">
              <a:off x="7943848" y="3526823"/>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09" name="椭圆 508"/>
            <p:cNvSpPr>
              <a:spLocks noChangeAspect="1"/>
            </p:cNvSpPr>
            <p:nvPr userDrawn="1"/>
          </p:nvSpPr>
          <p:spPr>
            <a:xfrm rot="1538940">
              <a:off x="7867867" y="3830699"/>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10" name="椭圆 509"/>
            <p:cNvSpPr>
              <a:spLocks noChangeAspect="1"/>
            </p:cNvSpPr>
            <p:nvPr userDrawn="1"/>
          </p:nvSpPr>
          <p:spPr>
            <a:xfrm rot="1538940">
              <a:off x="8111036" y="3698164"/>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11" name="椭圆 510"/>
            <p:cNvSpPr>
              <a:spLocks noChangeAspect="1"/>
            </p:cNvSpPr>
            <p:nvPr userDrawn="1"/>
          </p:nvSpPr>
          <p:spPr>
            <a:xfrm rot="1538940">
              <a:off x="7782902" y="4069875"/>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12" name="椭圆 511"/>
            <p:cNvSpPr>
              <a:spLocks noChangeAspect="1"/>
            </p:cNvSpPr>
            <p:nvPr userDrawn="1"/>
          </p:nvSpPr>
          <p:spPr>
            <a:xfrm rot="1538940">
              <a:off x="8059539" y="3954522"/>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13" name="椭圆 512"/>
            <p:cNvSpPr>
              <a:spLocks noChangeAspect="1"/>
            </p:cNvSpPr>
            <p:nvPr userDrawn="1"/>
          </p:nvSpPr>
          <p:spPr>
            <a:xfrm rot="1538940">
              <a:off x="8174027" y="3414337"/>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14" name="椭圆 513"/>
            <p:cNvSpPr>
              <a:spLocks noChangeAspect="1"/>
            </p:cNvSpPr>
            <p:nvPr userDrawn="1"/>
          </p:nvSpPr>
          <p:spPr>
            <a:xfrm rot="1538940">
              <a:off x="8064827" y="3223178"/>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15" name="椭圆 514"/>
            <p:cNvSpPr>
              <a:spLocks noChangeAspect="1"/>
            </p:cNvSpPr>
            <p:nvPr userDrawn="1"/>
          </p:nvSpPr>
          <p:spPr>
            <a:xfrm rot="1538940">
              <a:off x="7348630" y="2920361"/>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16" name="椭圆 515"/>
            <p:cNvSpPr>
              <a:spLocks noChangeAspect="1"/>
            </p:cNvSpPr>
            <p:nvPr userDrawn="1"/>
          </p:nvSpPr>
          <p:spPr>
            <a:xfrm rot="1538940">
              <a:off x="7686034" y="2907877"/>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17" name="椭圆 516"/>
            <p:cNvSpPr>
              <a:spLocks noChangeAspect="1"/>
            </p:cNvSpPr>
            <p:nvPr userDrawn="1"/>
          </p:nvSpPr>
          <p:spPr>
            <a:xfrm rot="1538940">
              <a:off x="7144764" y="2816186"/>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18" name="椭圆 517"/>
            <p:cNvSpPr>
              <a:spLocks noChangeAspect="1"/>
            </p:cNvSpPr>
            <p:nvPr userDrawn="1"/>
          </p:nvSpPr>
          <p:spPr>
            <a:xfrm rot="1538940">
              <a:off x="7474703" y="2678626"/>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19" name="椭圆 518"/>
            <p:cNvSpPr>
              <a:spLocks noChangeAspect="1"/>
            </p:cNvSpPr>
            <p:nvPr userDrawn="1"/>
          </p:nvSpPr>
          <p:spPr>
            <a:xfrm rot="1538940">
              <a:off x="8356957" y="3546177"/>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20" name="椭圆 519"/>
            <p:cNvSpPr>
              <a:spLocks noChangeAspect="1"/>
            </p:cNvSpPr>
            <p:nvPr userDrawn="1"/>
          </p:nvSpPr>
          <p:spPr>
            <a:xfrm rot="1538940">
              <a:off x="8274458" y="3926786"/>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21" name="椭圆 520"/>
            <p:cNvSpPr>
              <a:spLocks noChangeAspect="1"/>
            </p:cNvSpPr>
            <p:nvPr userDrawn="1"/>
          </p:nvSpPr>
          <p:spPr>
            <a:xfrm rot="1538940">
              <a:off x="8394436" y="3746898"/>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22" name="椭圆 521"/>
            <p:cNvSpPr>
              <a:spLocks noChangeAspect="1"/>
            </p:cNvSpPr>
            <p:nvPr userDrawn="1"/>
          </p:nvSpPr>
          <p:spPr>
            <a:xfrm rot="1538940">
              <a:off x="8140519" y="4174611"/>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23" name="椭圆 522"/>
            <p:cNvSpPr>
              <a:spLocks noChangeAspect="1"/>
            </p:cNvSpPr>
            <p:nvPr userDrawn="1"/>
          </p:nvSpPr>
          <p:spPr>
            <a:xfrm rot="1538940">
              <a:off x="7958076" y="4277208"/>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24" name="椭圆 523"/>
            <p:cNvSpPr>
              <a:spLocks noChangeAspect="1"/>
            </p:cNvSpPr>
            <p:nvPr userDrawn="1"/>
          </p:nvSpPr>
          <p:spPr>
            <a:xfrm rot="1538940">
              <a:off x="8395968" y="3316108"/>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25" name="椭圆 524"/>
            <p:cNvSpPr>
              <a:spLocks noChangeAspect="1"/>
            </p:cNvSpPr>
            <p:nvPr userDrawn="1"/>
          </p:nvSpPr>
          <p:spPr>
            <a:xfrm rot="1538940">
              <a:off x="8459693" y="3106074"/>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26" name="椭圆 525"/>
            <p:cNvSpPr>
              <a:spLocks noChangeAspect="1"/>
            </p:cNvSpPr>
            <p:nvPr userDrawn="1"/>
          </p:nvSpPr>
          <p:spPr>
            <a:xfrm rot="1538940">
              <a:off x="7920958" y="2737153"/>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27" name="椭圆 526"/>
            <p:cNvSpPr>
              <a:spLocks noChangeAspect="1"/>
            </p:cNvSpPr>
            <p:nvPr userDrawn="1"/>
          </p:nvSpPr>
          <p:spPr>
            <a:xfrm rot="1538940">
              <a:off x="8251074" y="2754793"/>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28" name="椭圆 527"/>
            <p:cNvSpPr>
              <a:spLocks noChangeAspect="1"/>
            </p:cNvSpPr>
            <p:nvPr userDrawn="1"/>
          </p:nvSpPr>
          <p:spPr>
            <a:xfrm rot="1538940">
              <a:off x="8434605" y="2871659"/>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29" name="椭圆 528"/>
            <p:cNvSpPr>
              <a:spLocks noChangeAspect="1"/>
            </p:cNvSpPr>
            <p:nvPr userDrawn="1"/>
          </p:nvSpPr>
          <p:spPr>
            <a:xfrm rot="1538940">
              <a:off x="8617960" y="3003055"/>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30" name="椭圆 529"/>
            <p:cNvSpPr>
              <a:spLocks noChangeAspect="1"/>
            </p:cNvSpPr>
            <p:nvPr userDrawn="1"/>
          </p:nvSpPr>
          <p:spPr>
            <a:xfrm rot="1538940">
              <a:off x="7712159" y="2641788"/>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31" name="椭圆 530"/>
            <p:cNvSpPr>
              <a:spLocks noChangeAspect="1"/>
            </p:cNvSpPr>
            <p:nvPr userDrawn="1"/>
          </p:nvSpPr>
          <p:spPr>
            <a:xfrm rot="1538940">
              <a:off x="8089231" y="2553105"/>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32" name="椭圆 531"/>
            <p:cNvSpPr>
              <a:spLocks noChangeAspect="1"/>
            </p:cNvSpPr>
            <p:nvPr userDrawn="1"/>
          </p:nvSpPr>
          <p:spPr>
            <a:xfrm rot="1538940">
              <a:off x="8369483" y="2589143"/>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33" name="椭圆 532"/>
            <p:cNvSpPr>
              <a:spLocks noChangeAspect="1"/>
            </p:cNvSpPr>
            <p:nvPr userDrawn="1"/>
          </p:nvSpPr>
          <p:spPr>
            <a:xfrm rot="1538940">
              <a:off x="7676069" y="2399349"/>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34" name="椭圆 533"/>
            <p:cNvSpPr>
              <a:spLocks noChangeAspect="1"/>
            </p:cNvSpPr>
            <p:nvPr userDrawn="1"/>
          </p:nvSpPr>
          <p:spPr>
            <a:xfrm rot="1538940">
              <a:off x="7938460" y="2382178"/>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35" name="椭圆 534"/>
            <p:cNvSpPr>
              <a:spLocks noChangeAspect="1"/>
            </p:cNvSpPr>
            <p:nvPr userDrawn="1"/>
          </p:nvSpPr>
          <p:spPr>
            <a:xfrm rot="1538940">
              <a:off x="8151068" y="2289042"/>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36" name="椭圆 535"/>
            <p:cNvSpPr>
              <a:spLocks noChangeAspect="1"/>
            </p:cNvSpPr>
            <p:nvPr userDrawn="1"/>
          </p:nvSpPr>
          <p:spPr>
            <a:xfrm rot="1538940">
              <a:off x="8349868" y="2403160"/>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37" name="椭圆 536"/>
            <p:cNvSpPr>
              <a:spLocks noChangeAspect="1"/>
            </p:cNvSpPr>
            <p:nvPr userDrawn="1"/>
          </p:nvSpPr>
          <p:spPr>
            <a:xfrm rot="1538940">
              <a:off x="8610764" y="3291229"/>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38" name="椭圆 537"/>
            <p:cNvSpPr>
              <a:spLocks noChangeAspect="1"/>
            </p:cNvSpPr>
            <p:nvPr userDrawn="1"/>
          </p:nvSpPr>
          <p:spPr>
            <a:xfrm rot="1538940">
              <a:off x="7339223" y="2477137"/>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39" name="椭圆 538"/>
            <p:cNvSpPr>
              <a:spLocks noChangeAspect="1"/>
            </p:cNvSpPr>
            <p:nvPr userDrawn="1"/>
          </p:nvSpPr>
          <p:spPr>
            <a:xfrm rot="1538940">
              <a:off x="8593121" y="2756409"/>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40" name="椭圆 539"/>
            <p:cNvSpPr>
              <a:spLocks noChangeAspect="1"/>
            </p:cNvSpPr>
            <p:nvPr userDrawn="1"/>
          </p:nvSpPr>
          <p:spPr>
            <a:xfrm rot="1538940">
              <a:off x="8579272" y="3511280"/>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41" name="椭圆 540"/>
            <p:cNvSpPr>
              <a:spLocks noChangeAspect="1"/>
            </p:cNvSpPr>
            <p:nvPr userDrawn="1"/>
          </p:nvSpPr>
          <p:spPr>
            <a:xfrm rot="1538940">
              <a:off x="8565152" y="2537555"/>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42" name="椭圆 541"/>
            <p:cNvSpPr>
              <a:spLocks noChangeAspect="1"/>
            </p:cNvSpPr>
            <p:nvPr userDrawn="1"/>
          </p:nvSpPr>
          <p:spPr>
            <a:xfrm rot="1538940">
              <a:off x="8389227" y="2219457"/>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43" name="椭圆 542"/>
            <p:cNvSpPr>
              <a:spLocks noChangeAspect="1"/>
            </p:cNvSpPr>
            <p:nvPr userDrawn="1"/>
          </p:nvSpPr>
          <p:spPr>
            <a:xfrm rot="1538940">
              <a:off x="8221432" y="2048576"/>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44" name="椭圆 543"/>
            <p:cNvSpPr>
              <a:spLocks noChangeAspect="1"/>
            </p:cNvSpPr>
            <p:nvPr userDrawn="1"/>
          </p:nvSpPr>
          <p:spPr>
            <a:xfrm rot="1538940">
              <a:off x="5968614" y="3726052"/>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45" name="椭圆 544"/>
            <p:cNvSpPr>
              <a:spLocks noChangeAspect="1"/>
            </p:cNvSpPr>
            <p:nvPr userDrawn="1"/>
          </p:nvSpPr>
          <p:spPr>
            <a:xfrm rot="1538940">
              <a:off x="5843012" y="3514197"/>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46" name="椭圆 545"/>
            <p:cNvSpPr>
              <a:spLocks noChangeAspect="1"/>
            </p:cNvSpPr>
            <p:nvPr userDrawn="1"/>
          </p:nvSpPr>
          <p:spPr>
            <a:xfrm rot="1538940">
              <a:off x="6255952" y="3916995"/>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47" name="椭圆 546"/>
            <p:cNvSpPr>
              <a:spLocks noChangeAspect="1"/>
            </p:cNvSpPr>
            <p:nvPr userDrawn="1"/>
          </p:nvSpPr>
          <p:spPr>
            <a:xfrm rot="1538940">
              <a:off x="6421635" y="4126404"/>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48" name="椭圆 547"/>
            <p:cNvSpPr>
              <a:spLocks noChangeAspect="1"/>
            </p:cNvSpPr>
            <p:nvPr userDrawn="1"/>
          </p:nvSpPr>
          <p:spPr>
            <a:xfrm rot="1538940">
              <a:off x="6009515" y="3977928"/>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49" name="椭圆 548"/>
            <p:cNvSpPr>
              <a:spLocks noChangeAspect="1"/>
            </p:cNvSpPr>
            <p:nvPr userDrawn="1"/>
          </p:nvSpPr>
          <p:spPr>
            <a:xfrm rot="1538940">
              <a:off x="6156712" y="4204768"/>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50" name="椭圆 549"/>
            <p:cNvSpPr>
              <a:spLocks noChangeAspect="1"/>
            </p:cNvSpPr>
            <p:nvPr userDrawn="1"/>
          </p:nvSpPr>
          <p:spPr>
            <a:xfrm rot="1538940">
              <a:off x="6574867" y="4325983"/>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51" name="椭圆 550"/>
            <p:cNvSpPr>
              <a:spLocks noChangeAspect="1"/>
            </p:cNvSpPr>
            <p:nvPr userDrawn="1"/>
          </p:nvSpPr>
          <p:spPr>
            <a:xfrm rot="1538940">
              <a:off x="6751397" y="4101922"/>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52" name="椭圆 551"/>
            <p:cNvSpPr>
              <a:spLocks noChangeAspect="1"/>
            </p:cNvSpPr>
            <p:nvPr userDrawn="1"/>
          </p:nvSpPr>
          <p:spPr>
            <a:xfrm rot="1538940">
              <a:off x="6980963" y="4180249"/>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53" name="椭圆 552"/>
            <p:cNvSpPr>
              <a:spLocks noChangeAspect="1"/>
            </p:cNvSpPr>
            <p:nvPr userDrawn="1"/>
          </p:nvSpPr>
          <p:spPr>
            <a:xfrm rot="1538940">
              <a:off x="6836623" y="4402939"/>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54" name="椭圆 553"/>
            <p:cNvSpPr>
              <a:spLocks noChangeAspect="1"/>
            </p:cNvSpPr>
            <p:nvPr userDrawn="1"/>
          </p:nvSpPr>
          <p:spPr>
            <a:xfrm rot="1538940">
              <a:off x="6685357" y="4594965"/>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55" name="椭圆 554"/>
            <p:cNvSpPr>
              <a:spLocks noChangeAspect="1"/>
            </p:cNvSpPr>
            <p:nvPr userDrawn="1"/>
          </p:nvSpPr>
          <p:spPr>
            <a:xfrm rot="1538940">
              <a:off x="6338169" y="4433762"/>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56" name="椭圆 555"/>
            <p:cNvSpPr>
              <a:spLocks noChangeAspect="1"/>
            </p:cNvSpPr>
            <p:nvPr userDrawn="1"/>
          </p:nvSpPr>
          <p:spPr>
            <a:xfrm rot="1538940">
              <a:off x="6397262" y="4645879"/>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57" name="椭圆 556"/>
            <p:cNvSpPr>
              <a:spLocks noChangeAspect="1"/>
            </p:cNvSpPr>
            <p:nvPr userDrawn="1"/>
          </p:nvSpPr>
          <p:spPr>
            <a:xfrm rot="1538940">
              <a:off x="6061255" y="4434679"/>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58" name="椭圆 557"/>
            <p:cNvSpPr>
              <a:spLocks noChangeAspect="1"/>
            </p:cNvSpPr>
            <p:nvPr userDrawn="1"/>
          </p:nvSpPr>
          <p:spPr>
            <a:xfrm rot="1538940">
              <a:off x="6089050" y="4665425"/>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59" name="椭圆 558"/>
            <p:cNvSpPr>
              <a:spLocks noChangeAspect="1"/>
            </p:cNvSpPr>
            <p:nvPr userDrawn="1"/>
          </p:nvSpPr>
          <p:spPr>
            <a:xfrm rot="1538940">
              <a:off x="5672866" y="3766866"/>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60" name="椭圆 559"/>
            <p:cNvSpPr>
              <a:spLocks noChangeAspect="1"/>
            </p:cNvSpPr>
            <p:nvPr userDrawn="1"/>
          </p:nvSpPr>
          <p:spPr>
            <a:xfrm rot="1538940">
              <a:off x="5777358" y="4038119"/>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61" name="椭圆 560"/>
            <p:cNvSpPr>
              <a:spLocks noChangeAspect="1"/>
            </p:cNvSpPr>
            <p:nvPr userDrawn="1"/>
          </p:nvSpPr>
          <p:spPr>
            <a:xfrm rot="1538940">
              <a:off x="5833461" y="4258333"/>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62" name="椭圆 561"/>
            <p:cNvSpPr>
              <a:spLocks noChangeAspect="1"/>
            </p:cNvSpPr>
            <p:nvPr userDrawn="1"/>
          </p:nvSpPr>
          <p:spPr>
            <a:xfrm rot="1538940">
              <a:off x="5801309" y="4492886"/>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63" name="椭圆 562"/>
            <p:cNvSpPr>
              <a:spLocks noChangeAspect="1"/>
            </p:cNvSpPr>
            <p:nvPr userDrawn="1"/>
          </p:nvSpPr>
          <p:spPr>
            <a:xfrm rot="1538940">
              <a:off x="5588542" y="3179752"/>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64" name="椭圆 563"/>
            <p:cNvSpPr>
              <a:spLocks noChangeAspect="1"/>
            </p:cNvSpPr>
            <p:nvPr userDrawn="1"/>
          </p:nvSpPr>
          <p:spPr>
            <a:xfrm rot="1538940">
              <a:off x="5599081" y="3435647"/>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65" name="椭圆 564"/>
            <p:cNvSpPr>
              <a:spLocks noChangeAspect="1"/>
            </p:cNvSpPr>
            <p:nvPr userDrawn="1"/>
          </p:nvSpPr>
          <p:spPr>
            <a:xfrm rot="1538940">
              <a:off x="5639177" y="2889073"/>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66" name="椭圆 565"/>
            <p:cNvSpPr>
              <a:spLocks noChangeAspect="1"/>
            </p:cNvSpPr>
            <p:nvPr userDrawn="1"/>
          </p:nvSpPr>
          <p:spPr>
            <a:xfrm rot="1538940">
              <a:off x="5310836" y="3312180"/>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67" name="椭圆 566"/>
            <p:cNvSpPr>
              <a:spLocks noChangeAspect="1"/>
            </p:cNvSpPr>
            <p:nvPr userDrawn="1"/>
          </p:nvSpPr>
          <p:spPr>
            <a:xfrm rot="1538940">
              <a:off x="5157858" y="3486704"/>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68" name="椭圆 567"/>
            <p:cNvSpPr>
              <a:spLocks noChangeAspect="1"/>
            </p:cNvSpPr>
            <p:nvPr userDrawn="1"/>
          </p:nvSpPr>
          <p:spPr>
            <a:xfrm rot="1538940">
              <a:off x="5275770" y="3755178"/>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69" name="椭圆 568"/>
            <p:cNvSpPr>
              <a:spLocks noChangeAspect="1"/>
            </p:cNvSpPr>
            <p:nvPr userDrawn="1"/>
          </p:nvSpPr>
          <p:spPr>
            <a:xfrm rot="1538940">
              <a:off x="5418182" y="2999509"/>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70" name="椭圆 569"/>
            <p:cNvSpPr>
              <a:spLocks noChangeAspect="1"/>
            </p:cNvSpPr>
            <p:nvPr userDrawn="1"/>
          </p:nvSpPr>
          <p:spPr>
            <a:xfrm rot="1538940">
              <a:off x="5438909" y="3605187"/>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71" name="椭圆 570"/>
            <p:cNvSpPr>
              <a:spLocks noChangeAspect="1"/>
            </p:cNvSpPr>
            <p:nvPr userDrawn="1"/>
          </p:nvSpPr>
          <p:spPr>
            <a:xfrm rot="1538940">
              <a:off x="5529206" y="3988871"/>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72" name="椭圆 571"/>
            <p:cNvSpPr>
              <a:spLocks noChangeAspect="1"/>
            </p:cNvSpPr>
            <p:nvPr userDrawn="1"/>
          </p:nvSpPr>
          <p:spPr>
            <a:xfrm rot="1538940">
              <a:off x="5481091" y="4235841"/>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73" name="椭圆 572"/>
            <p:cNvSpPr>
              <a:spLocks noChangeAspect="1"/>
            </p:cNvSpPr>
            <p:nvPr userDrawn="1"/>
          </p:nvSpPr>
          <p:spPr>
            <a:xfrm rot="1538940">
              <a:off x="5490095" y="4447564"/>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74" name="椭圆 573"/>
            <p:cNvSpPr>
              <a:spLocks noChangeAspect="1"/>
            </p:cNvSpPr>
            <p:nvPr userDrawn="1"/>
          </p:nvSpPr>
          <p:spPr>
            <a:xfrm rot="1538940">
              <a:off x="5278008" y="4021500"/>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75" name="椭圆 574"/>
            <p:cNvSpPr>
              <a:spLocks noChangeAspect="1"/>
            </p:cNvSpPr>
            <p:nvPr userDrawn="1"/>
          </p:nvSpPr>
          <p:spPr>
            <a:xfrm rot="1538940">
              <a:off x="5200769" y="4272527"/>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76" name="椭圆 575"/>
            <p:cNvSpPr>
              <a:spLocks noChangeAspect="1"/>
            </p:cNvSpPr>
            <p:nvPr userDrawn="1"/>
          </p:nvSpPr>
          <p:spPr>
            <a:xfrm rot="1538940">
              <a:off x="4977960" y="3682502"/>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77" name="椭圆 576"/>
            <p:cNvSpPr>
              <a:spLocks noChangeAspect="1"/>
            </p:cNvSpPr>
            <p:nvPr userDrawn="1"/>
          </p:nvSpPr>
          <p:spPr>
            <a:xfrm rot="1538940">
              <a:off x="5047605" y="3943191"/>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78" name="椭圆 577"/>
            <p:cNvSpPr>
              <a:spLocks noChangeAspect="1"/>
            </p:cNvSpPr>
            <p:nvPr userDrawn="1"/>
          </p:nvSpPr>
          <p:spPr>
            <a:xfrm rot="1538940">
              <a:off x="5641028" y="4651927"/>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79" name="椭圆 578"/>
            <p:cNvSpPr>
              <a:spLocks noChangeAspect="1"/>
            </p:cNvSpPr>
            <p:nvPr userDrawn="1"/>
          </p:nvSpPr>
          <p:spPr>
            <a:xfrm rot="1538940">
              <a:off x="5741516" y="4840690"/>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80" name="椭圆 579"/>
            <p:cNvSpPr>
              <a:spLocks noChangeAspect="1"/>
            </p:cNvSpPr>
            <p:nvPr userDrawn="1"/>
          </p:nvSpPr>
          <p:spPr>
            <a:xfrm rot="1538940">
              <a:off x="5274326" y="4627974"/>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81" name="椭圆 580"/>
            <p:cNvSpPr>
              <a:spLocks noChangeAspect="1"/>
            </p:cNvSpPr>
            <p:nvPr userDrawn="1"/>
          </p:nvSpPr>
          <p:spPr>
            <a:xfrm rot="1538940">
              <a:off x="5437225" y="4784708"/>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82" name="椭圆 581"/>
            <p:cNvSpPr>
              <a:spLocks noChangeAspect="1"/>
            </p:cNvSpPr>
            <p:nvPr userDrawn="1"/>
          </p:nvSpPr>
          <p:spPr>
            <a:xfrm rot="1538940">
              <a:off x="5360675" y="4975245"/>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83" name="椭圆 582"/>
            <p:cNvSpPr>
              <a:spLocks noChangeAspect="1"/>
            </p:cNvSpPr>
            <p:nvPr userDrawn="1"/>
          </p:nvSpPr>
          <p:spPr>
            <a:xfrm rot="1538940">
              <a:off x="5103980" y="4497852"/>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84" name="椭圆 583"/>
            <p:cNvSpPr>
              <a:spLocks noChangeAspect="1"/>
            </p:cNvSpPr>
            <p:nvPr userDrawn="1"/>
          </p:nvSpPr>
          <p:spPr>
            <a:xfrm rot="1538940">
              <a:off x="4968490" y="4213574"/>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85" name="椭圆 584"/>
            <p:cNvSpPr>
              <a:spLocks noChangeAspect="1"/>
            </p:cNvSpPr>
            <p:nvPr userDrawn="1"/>
          </p:nvSpPr>
          <p:spPr>
            <a:xfrm rot="1538940">
              <a:off x="4874211" y="4489542"/>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86" name="椭圆 585"/>
            <p:cNvSpPr>
              <a:spLocks noChangeAspect="1"/>
            </p:cNvSpPr>
            <p:nvPr userDrawn="1"/>
          </p:nvSpPr>
          <p:spPr>
            <a:xfrm rot="1538940">
              <a:off x="4804846" y="3890278"/>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87" name="椭圆 586"/>
            <p:cNvSpPr>
              <a:spLocks noChangeAspect="1"/>
            </p:cNvSpPr>
            <p:nvPr userDrawn="1"/>
          </p:nvSpPr>
          <p:spPr>
            <a:xfrm rot="1538940">
              <a:off x="4749558" y="4170929"/>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88" name="椭圆 587"/>
            <p:cNvSpPr>
              <a:spLocks noChangeAspect="1"/>
            </p:cNvSpPr>
            <p:nvPr userDrawn="1"/>
          </p:nvSpPr>
          <p:spPr>
            <a:xfrm rot="1538940">
              <a:off x="4751542" y="4817659"/>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89" name="椭圆 588"/>
            <p:cNvSpPr>
              <a:spLocks noChangeAspect="1"/>
            </p:cNvSpPr>
            <p:nvPr userDrawn="1"/>
          </p:nvSpPr>
          <p:spPr>
            <a:xfrm rot="1538940">
              <a:off x="5128338" y="4932007"/>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90" name="椭圆 589"/>
            <p:cNvSpPr>
              <a:spLocks noChangeAspect="1"/>
            </p:cNvSpPr>
            <p:nvPr userDrawn="1"/>
          </p:nvSpPr>
          <p:spPr>
            <a:xfrm rot="1538940">
              <a:off x="4898539" y="5008511"/>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91" name="椭圆 590"/>
            <p:cNvSpPr>
              <a:spLocks noChangeAspect="1"/>
            </p:cNvSpPr>
            <p:nvPr userDrawn="1"/>
          </p:nvSpPr>
          <p:spPr>
            <a:xfrm rot="1538940">
              <a:off x="4667297" y="4627365"/>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92" name="椭圆 591"/>
            <p:cNvSpPr>
              <a:spLocks noChangeAspect="1"/>
            </p:cNvSpPr>
            <p:nvPr userDrawn="1"/>
          </p:nvSpPr>
          <p:spPr>
            <a:xfrm rot="1538940">
              <a:off x="4482729" y="4746823"/>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93" name="椭圆 592"/>
            <p:cNvSpPr>
              <a:spLocks noChangeAspect="1"/>
            </p:cNvSpPr>
            <p:nvPr userDrawn="1"/>
          </p:nvSpPr>
          <p:spPr>
            <a:xfrm rot="1538940">
              <a:off x="4640670" y="4392342"/>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94" name="椭圆 593"/>
            <p:cNvSpPr>
              <a:spLocks noChangeAspect="1"/>
            </p:cNvSpPr>
            <p:nvPr userDrawn="1"/>
          </p:nvSpPr>
          <p:spPr>
            <a:xfrm rot="1538940">
              <a:off x="4569307" y="4059996"/>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95" name="椭圆 594"/>
            <p:cNvSpPr>
              <a:spLocks noChangeAspect="1"/>
            </p:cNvSpPr>
            <p:nvPr userDrawn="1"/>
          </p:nvSpPr>
          <p:spPr>
            <a:xfrm rot="1538940">
              <a:off x="4584835" y="3749773"/>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96" name="椭圆 595"/>
            <p:cNvSpPr>
              <a:spLocks noChangeAspect="1"/>
            </p:cNvSpPr>
            <p:nvPr userDrawn="1"/>
          </p:nvSpPr>
          <p:spPr>
            <a:xfrm rot="1538940">
              <a:off x="4397137" y="3887138"/>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97" name="椭圆 596"/>
            <p:cNvSpPr>
              <a:spLocks noChangeAspect="1"/>
            </p:cNvSpPr>
            <p:nvPr userDrawn="1"/>
          </p:nvSpPr>
          <p:spPr>
            <a:xfrm rot="1538940">
              <a:off x="4734745" y="3565716"/>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98" name="椭圆 597"/>
            <p:cNvSpPr>
              <a:spLocks noChangeAspect="1"/>
            </p:cNvSpPr>
            <p:nvPr userDrawn="1"/>
          </p:nvSpPr>
          <p:spPr>
            <a:xfrm rot="1538940">
              <a:off x="4657763" y="4981847"/>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99" name="椭圆 598"/>
            <p:cNvSpPr>
              <a:spLocks noChangeAspect="1"/>
            </p:cNvSpPr>
            <p:nvPr userDrawn="1"/>
          </p:nvSpPr>
          <p:spPr>
            <a:xfrm rot="1538940">
              <a:off x="4352759" y="3607102"/>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00" name="椭圆 599"/>
            <p:cNvSpPr>
              <a:spLocks noChangeAspect="1"/>
            </p:cNvSpPr>
            <p:nvPr userDrawn="1"/>
          </p:nvSpPr>
          <p:spPr>
            <a:xfrm rot="1538940">
              <a:off x="5120869" y="5184894"/>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01" name="椭圆 600"/>
            <p:cNvSpPr>
              <a:spLocks noChangeAspect="1"/>
            </p:cNvSpPr>
            <p:nvPr userDrawn="1"/>
          </p:nvSpPr>
          <p:spPr>
            <a:xfrm rot="1538940">
              <a:off x="5346720" y="5202186"/>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02" name="椭圆 601"/>
            <p:cNvSpPr>
              <a:spLocks noChangeAspect="1"/>
            </p:cNvSpPr>
            <p:nvPr userDrawn="1"/>
          </p:nvSpPr>
          <p:spPr>
            <a:xfrm rot="1538940">
              <a:off x="5569597" y="5128947"/>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03" name="椭圆 602"/>
            <p:cNvSpPr>
              <a:spLocks noChangeAspect="1"/>
            </p:cNvSpPr>
            <p:nvPr userDrawn="1"/>
          </p:nvSpPr>
          <p:spPr>
            <a:xfrm rot="1538940">
              <a:off x="5788442" y="5062970"/>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04" name="椭圆 603"/>
            <p:cNvSpPr>
              <a:spLocks noChangeAspect="1"/>
            </p:cNvSpPr>
            <p:nvPr userDrawn="1"/>
          </p:nvSpPr>
          <p:spPr>
            <a:xfrm rot="1538940">
              <a:off x="5998714" y="4853559"/>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05" name="椭圆 604"/>
            <p:cNvSpPr>
              <a:spLocks noChangeAspect="1"/>
            </p:cNvSpPr>
            <p:nvPr userDrawn="1"/>
          </p:nvSpPr>
          <p:spPr>
            <a:xfrm rot="1538940">
              <a:off x="6378397" y="4867871"/>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06" name="椭圆 605"/>
            <p:cNvSpPr>
              <a:spLocks noChangeAspect="1"/>
            </p:cNvSpPr>
            <p:nvPr userDrawn="1"/>
          </p:nvSpPr>
          <p:spPr>
            <a:xfrm rot="1538940">
              <a:off x="6024045" y="5160901"/>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07" name="椭圆 606"/>
            <p:cNvSpPr>
              <a:spLocks noChangeAspect="1"/>
            </p:cNvSpPr>
            <p:nvPr userDrawn="1"/>
          </p:nvSpPr>
          <p:spPr>
            <a:xfrm rot="1538940">
              <a:off x="5286262" y="5421936"/>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08" name="椭圆 607"/>
            <p:cNvSpPr>
              <a:spLocks noChangeAspect="1"/>
            </p:cNvSpPr>
            <p:nvPr userDrawn="1"/>
          </p:nvSpPr>
          <p:spPr>
            <a:xfrm rot="1538940">
              <a:off x="5503542" y="5398523"/>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09" name="椭圆 608"/>
            <p:cNvSpPr>
              <a:spLocks noChangeAspect="1"/>
            </p:cNvSpPr>
            <p:nvPr userDrawn="1"/>
          </p:nvSpPr>
          <p:spPr>
            <a:xfrm rot="1538940">
              <a:off x="5800701" y="5297053"/>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10" name="椭圆 609"/>
            <p:cNvSpPr>
              <a:spLocks noChangeAspect="1"/>
            </p:cNvSpPr>
            <p:nvPr userDrawn="1"/>
          </p:nvSpPr>
          <p:spPr>
            <a:xfrm rot="1538940">
              <a:off x="5733582" y="5467948"/>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11" name="椭圆 610"/>
            <p:cNvSpPr>
              <a:spLocks noChangeAspect="1"/>
            </p:cNvSpPr>
            <p:nvPr userDrawn="1"/>
          </p:nvSpPr>
          <p:spPr>
            <a:xfrm rot="1538940">
              <a:off x="6006826" y="5405470"/>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12" name="椭圆 611"/>
            <p:cNvSpPr>
              <a:spLocks noChangeAspect="1"/>
            </p:cNvSpPr>
            <p:nvPr userDrawn="1"/>
          </p:nvSpPr>
          <p:spPr>
            <a:xfrm rot="1538940">
              <a:off x="6288838" y="5225713"/>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13" name="椭圆 612"/>
            <p:cNvSpPr>
              <a:spLocks noChangeAspect="1"/>
            </p:cNvSpPr>
            <p:nvPr userDrawn="1"/>
          </p:nvSpPr>
          <p:spPr>
            <a:xfrm rot="1538940">
              <a:off x="6256519" y="5458787"/>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14" name="椭圆 613"/>
            <p:cNvSpPr>
              <a:spLocks noChangeAspect="1"/>
            </p:cNvSpPr>
            <p:nvPr userDrawn="1"/>
          </p:nvSpPr>
          <p:spPr>
            <a:xfrm rot="1538940">
              <a:off x="5909708" y="5680121"/>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15" name="椭圆 614"/>
            <p:cNvSpPr>
              <a:spLocks noChangeAspect="1"/>
            </p:cNvSpPr>
            <p:nvPr userDrawn="1"/>
          </p:nvSpPr>
          <p:spPr>
            <a:xfrm rot="1538940">
              <a:off x="6177192" y="5724195"/>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16" name="椭圆 615"/>
            <p:cNvSpPr>
              <a:spLocks noChangeAspect="1"/>
            </p:cNvSpPr>
            <p:nvPr userDrawn="1"/>
          </p:nvSpPr>
          <p:spPr>
            <a:xfrm rot="1538940">
              <a:off x="5126296" y="5473648"/>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17" name="椭圆 616"/>
            <p:cNvSpPr>
              <a:spLocks noChangeAspect="1"/>
            </p:cNvSpPr>
            <p:nvPr userDrawn="1"/>
          </p:nvSpPr>
          <p:spPr>
            <a:xfrm rot="1538940">
              <a:off x="4795682" y="5253835"/>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18" name="椭圆 617"/>
            <p:cNvSpPr>
              <a:spLocks noChangeAspect="1"/>
            </p:cNvSpPr>
            <p:nvPr userDrawn="1"/>
          </p:nvSpPr>
          <p:spPr>
            <a:xfrm rot="1538940">
              <a:off x="4577235" y="5134003"/>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19" name="椭圆 618"/>
            <p:cNvSpPr>
              <a:spLocks noChangeAspect="1"/>
            </p:cNvSpPr>
            <p:nvPr userDrawn="1"/>
          </p:nvSpPr>
          <p:spPr>
            <a:xfrm rot="1538940">
              <a:off x="6071732" y="5600437"/>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20" name="椭圆 619"/>
            <p:cNvSpPr>
              <a:spLocks noChangeAspect="1"/>
            </p:cNvSpPr>
            <p:nvPr userDrawn="1"/>
          </p:nvSpPr>
          <p:spPr>
            <a:xfrm rot="1538940">
              <a:off x="5727721" y="5637699"/>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21" name="椭圆 620"/>
            <p:cNvSpPr>
              <a:spLocks noChangeAspect="1"/>
            </p:cNvSpPr>
            <p:nvPr userDrawn="1"/>
          </p:nvSpPr>
          <p:spPr>
            <a:xfrm rot="1538940">
              <a:off x="6491900" y="5291133"/>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22" name="椭圆 621"/>
            <p:cNvSpPr>
              <a:spLocks noChangeAspect="1"/>
            </p:cNvSpPr>
            <p:nvPr userDrawn="1"/>
          </p:nvSpPr>
          <p:spPr>
            <a:xfrm rot="1538940">
              <a:off x="6548734" y="5064723"/>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23" name="椭圆 622"/>
            <p:cNvSpPr>
              <a:spLocks noChangeAspect="1"/>
            </p:cNvSpPr>
            <p:nvPr userDrawn="1"/>
          </p:nvSpPr>
          <p:spPr>
            <a:xfrm rot="1538940">
              <a:off x="6663669" y="4823530"/>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24" name="椭圆 623"/>
            <p:cNvSpPr>
              <a:spLocks noChangeAspect="1"/>
            </p:cNvSpPr>
            <p:nvPr userDrawn="1"/>
          </p:nvSpPr>
          <p:spPr>
            <a:xfrm rot="1538940">
              <a:off x="6413454" y="5578964"/>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25" name="椭圆 624"/>
            <p:cNvSpPr>
              <a:spLocks noChangeAspect="1"/>
            </p:cNvSpPr>
            <p:nvPr userDrawn="1"/>
          </p:nvSpPr>
          <p:spPr>
            <a:xfrm rot="1538940">
              <a:off x="6883370" y="4898022"/>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26" name="椭圆 625"/>
            <p:cNvSpPr>
              <a:spLocks noChangeAspect="1"/>
            </p:cNvSpPr>
            <p:nvPr userDrawn="1"/>
          </p:nvSpPr>
          <p:spPr>
            <a:xfrm rot="1538940">
              <a:off x="6773538" y="5126757"/>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27" name="椭圆 626"/>
            <p:cNvSpPr>
              <a:spLocks noChangeAspect="1"/>
            </p:cNvSpPr>
            <p:nvPr userDrawn="1"/>
          </p:nvSpPr>
          <p:spPr>
            <a:xfrm rot="1538940">
              <a:off x="4768371" y="5423665"/>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28" name="椭圆 627"/>
            <p:cNvSpPr>
              <a:spLocks noChangeAspect="1"/>
            </p:cNvSpPr>
            <p:nvPr userDrawn="1"/>
          </p:nvSpPr>
          <p:spPr>
            <a:xfrm rot="1538940">
              <a:off x="4916169" y="5461941"/>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29" name="椭圆 628"/>
            <p:cNvSpPr>
              <a:spLocks noChangeAspect="1"/>
            </p:cNvSpPr>
            <p:nvPr userDrawn="1"/>
          </p:nvSpPr>
          <p:spPr>
            <a:xfrm rot="1538940">
              <a:off x="4482407" y="5235919"/>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30" name="椭圆 629"/>
            <p:cNvSpPr>
              <a:spLocks noChangeAspect="1"/>
            </p:cNvSpPr>
            <p:nvPr userDrawn="1"/>
          </p:nvSpPr>
          <p:spPr>
            <a:xfrm rot="1538940">
              <a:off x="4636540" y="5307128"/>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31" name="椭圆 630"/>
            <p:cNvSpPr>
              <a:spLocks noChangeAspect="1"/>
            </p:cNvSpPr>
            <p:nvPr userDrawn="1"/>
          </p:nvSpPr>
          <p:spPr>
            <a:xfrm rot="1538940">
              <a:off x="5021671" y="5560726"/>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32" name="椭圆 631"/>
            <p:cNvSpPr>
              <a:spLocks noChangeAspect="1"/>
            </p:cNvSpPr>
            <p:nvPr userDrawn="1"/>
          </p:nvSpPr>
          <p:spPr>
            <a:xfrm rot="1538940">
              <a:off x="5195335" y="5642351"/>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33" name="椭圆 632"/>
            <p:cNvSpPr>
              <a:spLocks noChangeAspect="1"/>
            </p:cNvSpPr>
            <p:nvPr userDrawn="1"/>
          </p:nvSpPr>
          <p:spPr>
            <a:xfrm rot="1538940">
              <a:off x="4433239" y="5024478"/>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34" name="椭圆 633"/>
            <p:cNvSpPr>
              <a:spLocks noChangeAspect="1"/>
            </p:cNvSpPr>
            <p:nvPr userDrawn="1"/>
          </p:nvSpPr>
          <p:spPr>
            <a:xfrm rot="1538940">
              <a:off x="6039651" y="5826204"/>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35" name="椭圆 634"/>
            <p:cNvSpPr>
              <a:spLocks noChangeAspect="1"/>
            </p:cNvSpPr>
            <p:nvPr userDrawn="1"/>
          </p:nvSpPr>
          <p:spPr>
            <a:xfrm rot="1538940">
              <a:off x="6663039" y="5388249"/>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36" name="椭圆 635"/>
            <p:cNvSpPr>
              <a:spLocks noChangeAspect="1"/>
            </p:cNvSpPr>
            <p:nvPr userDrawn="1"/>
          </p:nvSpPr>
          <p:spPr>
            <a:xfrm rot="1538940">
              <a:off x="6889690" y="5311261"/>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37" name="椭圆 636"/>
            <p:cNvSpPr>
              <a:spLocks noChangeAspect="1"/>
            </p:cNvSpPr>
            <p:nvPr userDrawn="1"/>
          </p:nvSpPr>
          <p:spPr>
            <a:xfrm rot="1538940">
              <a:off x="4414400" y="4509718"/>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38" name="椭圆 637"/>
            <p:cNvSpPr>
              <a:spLocks noChangeAspect="1"/>
            </p:cNvSpPr>
            <p:nvPr userDrawn="1"/>
          </p:nvSpPr>
          <p:spPr>
            <a:xfrm rot="1538940">
              <a:off x="4394042" y="4328622"/>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39" name="椭圆 638"/>
            <p:cNvSpPr>
              <a:spLocks noChangeAspect="1"/>
            </p:cNvSpPr>
            <p:nvPr userDrawn="1"/>
          </p:nvSpPr>
          <p:spPr>
            <a:xfrm rot="1538940">
              <a:off x="4309532" y="4131813"/>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40" name="椭圆 639"/>
            <p:cNvSpPr>
              <a:spLocks noChangeAspect="1"/>
            </p:cNvSpPr>
            <p:nvPr userDrawn="1"/>
          </p:nvSpPr>
          <p:spPr>
            <a:xfrm rot="1538940">
              <a:off x="4330561" y="4854018"/>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41" name="椭圆 640"/>
            <p:cNvSpPr>
              <a:spLocks noChangeAspect="1"/>
            </p:cNvSpPr>
            <p:nvPr userDrawn="1"/>
          </p:nvSpPr>
          <p:spPr>
            <a:xfrm rot="1538940">
              <a:off x="4286809" y="5037025"/>
              <a:ext cx="53873" cy="5387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42" name="椭圆 641"/>
            <p:cNvSpPr>
              <a:spLocks noChangeAspect="1"/>
            </p:cNvSpPr>
            <p:nvPr userDrawn="1"/>
          </p:nvSpPr>
          <p:spPr>
            <a:xfrm rot="1538940">
              <a:off x="3969290" y="4367384"/>
              <a:ext cx="53873" cy="5387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43" name="椭圆 642"/>
            <p:cNvSpPr>
              <a:spLocks noChangeAspect="1"/>
            </p:cNvSpPr>
            <p:nvPr userDrawn="1"/>
          </p:nvSpPr>
          <p:spPr>
            <a:xfrm rot="1538940">
              <a:off x="6234560" y="5824045"/>
              <a:ext cx="53873" cy="5387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44" name="椭圆 643"/>
            <p:cNvSpPr>
              <a:spLocks noChangeAspect="1"/>
            </p:cNvSpPr>
            <p:nvPr userDrawn="1"/>
          </p:nvSpPr>
          <p:spPr>
            <a:xfrm rot="1538940">
              <a:off x="6672112" y="5777203"/>
              <a:ext cx="53873" cy="5387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45" name="椭圆 644"/>
            <p:cNvSpPr>
              <a:spLocks noChangeAspect="1"/>
            </p:cNvSpPr>
            <p:nvPr userDrawn="1"/>
          </p:nvSpPr>
          <p:spPr>
            <a:xfrm rot="1538940">
              <a:off x="6910169" y="5713628"/>
              <a:ext cx="53873" cy="5387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46" name="椭圆 645"/>
            <p:cNvSpPr>
              <a:spLocks noChangeAspect="1"/>
            </p:cNvSpPr>
            <p:nvPr userDrawn="1"/>
          </p:nvSpPr>
          <p:spPr>
            <a:xfrm rot="1538940">
              <a:off x="6762078" y="5672166"/>
              <a:ext cx="53873" cy="5387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47" name="椭圆 646"/>
            <p:cNvSpPr>
              <a:spLocks noChangeAspect="1"/>
            </p:cNvSpPr>
            <p:nvPr userDrawn="1"/>
          </p:nvSpPr>
          <p:spPr>
            <a:xfrm rot="1538940">
              <a:off x="6511485" y="5782427"/>
              <a:ext cx="53873" cy="5387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48" name="椭圆 647"/>
            <p:cNvSpPr>
              <a:spLocks noChangeAspect="1"/>
            </p:cNvSpPr>
            <p:nvPr userDrawn="1"/>
          </p:nvSpPr>
          <p:spPr>
            <a:xfrm rot="1538940">
              <a:off x="4169035" y="4898121"/>
              <a:ext cx="53873" cy="5387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49" name="椭圆 648"/>
            <p:cNvSpPr>
              <a:spLocks noChangeAspect="1"/>
            </p:cNvSpPr>
            <p:nvPr userDrawn="1"/>
          </p:nvSpPr>
          <p:spPr>
            <a:xfrm rot="1538940">
              <a:off x="3813805" y="4361901"/>
              <a:ext cx="53873" cy="5387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50" name="椭圆 649"/>
            <p:cNvSpPr>
              <a:spLocks noChangeAspect="1"/>
            </p:cNvSpPr>
            <p:nvPr userDrawn="1"/>
          </p:nvSpPr>
          <p:spPr>
            <a:xfrm rot="1538940">
              <a:off x="3805487" y="3343315"/>
              <a:ext cx="53873" cy="5387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51" name="椭圆 650"/>
            <p:cNvSpPr>
              <a:spLocks noChangeAspect="1"/>
            </p:cNvSpPr>
            <p:nvPr userDrawn="1"/>
          </p:nvSpPr>
          <p:spPr>
            <a:xfrm rot="1538940">
              <a:off x="3913566" y="3125092"/>
              <a:ext cx="53873" cy="5387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52" name="椭圆 651"/>
            <p:cNvSpPr>
              <a:spLocks noChangeAspect="1"/>
            </p:cNvSpPr>
            <p:nvPr userDrawn="1"/>
          </p:nvSpPr>
          <p:spPr>
            <a:xfrm rot="1538940">
              <a:off x="4250394" y="4658896"/>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53" name="椭圆 652"/>
            <p:cNvSpPr>
              <a:spLocks noChangeAspect="1"/>
            </p:cNvSpPr>
            <p:nvPr userDrawn="1"/>
          </p:nvSpPr>
          <p:spPr>
            <a:xfrm rot="1538940">
              <a:off x="4123394" y="4530980"/>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54" name="椭圆 653"/>
            <p:cNvSpPr>
              <a:spLocks noChangeAspect="1"/>
            </p:cNvSpPr>
            <p:nvPr userDrawn="1"/>
          </p:nvSpPr>
          <p:spPr>
            <a:xfrm rot="1538940">
              <a:off x="4135192" y="4277712"/>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55" name="椭圆 654"/>
            <p:cNvSpPr>
              <a:spLocks noChangeAspect="1"/>
            </p:cNvSpPr>
            <p:nvPr userDrawn="1"/>
          </p:nvSpPr>
          <p:spPr>
            <a:xfrm rot="1538940">
              <a:off x="4100878" y="4788770"/>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56" name="椭圆 655"/>
            <p:cNvSpPr>
              <a:spLocks noChangeAspect="1"/>
            </p:cNvSpPr>
            <p:nvPr userDrawn="1"/>
          </p:nvSpPr>
          <p:spPr>
            <a:xfrm rot="1538940">
              <a:off x="3996103" y="4670595"/>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57" name="椭圆 656"/>
            <p:cNvSpPr>
              <a:spLocks noChangeAspect="1"/>
            </p:cNvSpPr>
            <p:nvPr userDrawn="1"/>
          </p:nvSpPr>
          <p:spPr>
            <a:xfrm rot="1538940">
              <a:off x="3906706" y="4536048"/>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58" name="椭圆 657"/>
            <p:cNvSpPr>
              <a:spLocks noChangeAspect="1"/>
            </p:cNvSpPr>
            <p:nvPr userDrawn="1"/>
          </p:nvSpPr>
          <p:spPr>
            <a:xfrm rot="1538940">
              <a:off x="5848226" y="5812512"/>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59" name="椭圆 658"/>
            <p:cNvSpPr>
              <a:spLocks noChangeAspect="1"/>
            </p:cNvSpPr>
            <p:nvPr userDrawn="1"/>
          </p:nvSpPr>
          <p:spPr>
            <a:xfrm rot="1538940">
              <a:off x="6588810" y="5604813"/>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60" name="椭圆 659"/>
            <p:cNvSpPr>
              <a:spLocks noChangeAspect="1"/>
            </p:cNvSpPr>
            <p:nvPr userDrawn="1"/>
          </p:nvSpPr>
          <p:spPr>
            <a:xfrm rot="1538940">
              <a:off x="6384293" y="5776614"/>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61" name="椭圆 660"/>
            <p:cNvSpPr>
              <a:spLocks noChangeAspect="1"/>
            </p:cNvSpPr>
            <p:nvPr userDrawn="1"/>
          </p:nvSpPr>
          <p:spPr>
            <a:xfrm rot="1538940">
              <a:off x="6864296" y="5531917"/>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62" name="椭圆 661"/>
            <p:cNvSpPr>
              <a:spLocks noChangeAspect="1"/>
            </p:cNvSpPr>
            <p:nvPr userDrawn="1"/>
          </p:nvSpPr>
          <p:spPr>
            <a:xfrm rot="1538940">
              <a:off x="7059862" y="5482325"/>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63" name="椭圆 662"/>
            <p:cNvSpPr>
              <a:spLocks noChangeAspect="1"/>
            </p:cNvSpPr>
            <p:nvPr userDrawn="1"/>
          </p:nvSpPr>
          <p:spPr>
            <a:xfrm rot="1538940">
              <a:off x="7120405" y="5255080"/>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64" name="椭圆 663"/>
            <p:cNvSpPr>
              <a:spLocks noChangeAspect="1"/>
            </p:cNvSpPr>
            <p:nvPr userDrawn="1"/>
          </p:nvSpPr>
          <p:spPr>
            <a:xfrm rot="1538940">
              <a:off x="7068216" y="5059653"/>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65" name="椭圆 664"/>
            <p:cNvSpPr>
              <a:spLocks noChangeAspect="1"/>
            </p:cNvSpPr>
            <p:nvPr userDrawn="1"/>
          </p:nvSpPr>
          <p:spPr>
            <a:xfrm rot="1538940">
              <a:off x="7073121" y="4751744"/>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66" name="椭圆 665"/>
            <p:cNvSpPr>
              <a:spLocks noChangeAspect="1"/>
            </p:cNvSpPr>
            <p:nvPr userDrawn="1"/>
          </p:nvSpPr>
          <p:spPr>
            <a:xfrm rot="1538940">
              <a:off x="7181272" y="4313394"/>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67" name="椭圆 666"/>
            <p:cNvSpPr>
              <a:spLocks noChangeAspect="1"/>
            </p:cNvSpPr>
            <p:nvPr userDrawn="1"/>
          </p:nvSpPr>
          <p:spPr>
            <a:xfrm rot="1538940">
              <a:off x="7298599" y="4658558"/>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68" name="椭圆 667"/>
            <p:cNvSpPr>
              <a:spLocks noChangeAspect="1"/>
            </p:cNvSpPr>
            <p:nvPr userDrawn="1"/>
          </p:nvSpPr>
          <p:spPr>
            <a:xfrm rot="1538940">
              <a:off x="7369457" y="4400409"/>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69" name="椭圆 668"/>
            <p:cNvSpPr>
              <a:spLocks noChangeAspect="1"/>
            </p:cNvSpPr>
            <p:nvPr userDrawn="1"/>
          </p:nvSpPr>
          <p:spPr>
            <a:xfrm rot="1538940">
              <a:off x="7587550" y="4471515"/>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70" name="椭圆 669"/>
            <p:cNvSpPr>
              <a:spLocks noChangeAspect="1"/>
            </p:cNvSpPr>
            <p:nvPr userDrawn="1"/>
          </p:nvSpPr>
          <p:spPr>
            <a:xfrm rot="1538940">
              <a:off x="7509818" y="4713815"/>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71" name="椭圆 670"/>
            <p:cNvSpPr>
              <a:spLocks noChangeAspect="1"/>
            </p:cNvSpPr>
            <p:nvPr userDrawn="1"/>
          </p:nvSpPr>
          <p:spPr>
            <a:xfrm rot="1538940">
              <a:off x="7256686" y="4926785"/>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72" name="椭圆 671"/>
            <p:cNvSpPr>
              <a:spLocks noChangeAspect="1"/>
            </p:cNvSpPr>
            <p:nvPr userDrawn="1"/>
          </p:nvSpPr>
          <p:spPr>
            <a:xfrm rot="1538940">
              <a:off x="7450720" y="4982917"/>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73" name="椭圆 672"/>
            <p:cNvSpPr>
              <a:spLocks noChangeAspect="1"/>
            </p:cNvSpPr>
            <p:nvPr userDrawn="1"/>
          </p:nvSpPr>
          <p:spPr>
            <a:xfrm rot="1538940">
              <a:off x="7332101" y="5215744"/>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74" name="椭圆 673"/>
            <p:cNvSpPr>
              <a:spLocks noChangeAspect="1"/>
            </p:cNvSpPr>
            <p:nvPr userDrawn="1"/>
          </p:nvSpPr>
          <p:spPr>
            <a:xfrm rot="1538940">
              <a:off x="7539339" y="5248938"/>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75" name="椭圆 674"/>
            <p:cNvSpPr>
              <a:spLocks noChangeAspect="1"/>
            </p:cNvSpPr>
            <p:nvPr userDrawn="1"/>
          </p:nvSpPr>
          <p:spPr>
            <a:xfrm rot="1538940">
              <a:off x="7673874" y="4903385"/>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76" name="椭圆 675"/>
            <p:cNvSpPr>
              <a:spLocks noChangeAspect="1"/>
            </p:cNvSpPr>
            <p:nvPr userDrawn="1"/>
          </p:nvSpPr>
          <p:spPr>
            <a:xfrm rot="1538940">
              <a:off x="7662966" y="5106928"/>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77" name="椭圆 676"/>
            <p:cNvSpPr>
              <a:spLocks noChangeAspect="1"/>
            </p:cNvSpPr>
            <p:nvPr userDrawn="1"/>
          </p:nvSpPr>
          <p:spPr>
            <a:xfrm rot="1538940">
              <a:off x="7874144" y="4972425"/>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78" name="椭圆 677"/>
            <p:cNvSpPr>
              <a:spLocks noChangeAspect="1"/>
            </p:cNvSpPr>
            <p:nvPr userDrawn="1"/>
          </p:nvSpPr>
          <p:spPr>
            <a:xfrm rot="1538940">
              <a:off x="7740394" y="4692089"/>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79" name="椭圆 678"/>
            <p:cNvSpPr>
              <a:spLocks noChangeAspect="1"/>
            </p:cNvSpPr>
            <p:nvPr userDrawn="1"/>
          </p:nvSpPr>
          <p:spPr>
            <a:xfrm rot="1538940">
              <a:off x="7712263" y="4299066"/>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80" name="椭圆 679"/>
            <p:cNvSpPr>
              <a:spLocks noChangeAspect="1"/>
            </p:cNvSpPr>
            <p:nvPr userDrawn="1"/>
          </p:nvSpPr>
          <p:spPr>
            <a:xfrm rot="1538940">
              <a:off x="8070278" y="4850490"/>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81" name="椭圆 680"/>
            <p:cNvSpPr>
              <a:spLocks noChangeAspect="1"/>
            </p:cNvSpPr>
            <p:nvPr userDrawn="1"/>
          </p:nvSpPr>
          <p:spPr>
            <a:xfrm rot="1538940">
              <a:off x="7953286" y="4726444"/>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82" name="椭圆 681"/>
            <p:cNvSpPr>
              <a:spLocks noChangeAspect="1"/>
            </p:cNvSpPr>
            <p:nvPr userDrawn="1"/>
          </p:nvSpPr>
          <p:spPr>
            <a:xfrm rot="1538940">
              <a:off x="7887020" y="4510306"/>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83" name="椭圆 682"/>
            <p:cNvSpPr>
              <a:spLocks noChangeAspect="1"/>
            </p:cNvSpPr>
            <p:nvPr userDrawn="1"/>
          </p:nvSpPr>
          <p:spPr>
            <a:xfrm rot="1538940">
              <a:off x="8095311" y="4532407"/>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84" name="椭圆 683"/>
            <p:cNvSpPr>
              <a:spLocks noChangeAspect="1"/>
            </p:cNvSpPr>
            <p:nvPr userDrawn="1"/>
          </p:nvSpPr>
          <p:spPr>
            <a:xfrm rot="1538940">
              <a:off x="7982158" y="5096236"/>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85" name="椭圆 684"/>
            <p:cNvSpPr>
              <a:spLocks noChangeAspect="1"/>
            </p:cNvSpPr>
            <p:nvPr userDrawn="1"/>
          </p:nvSpPr>
          <p:spPr>
            <a:xfrm rot="1538940">
              <a:off x="8194783" y="4820463"/>
              <a:ext cx="53873" cy="5387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86" name="椭圆 685"/>
            <p:cNvSpPr>
              <a:spLocks noChangeAspect="1"/>
            </p:cNvSpPr>
            <p:nvPr userDrawn="1"/>
          </p:nvSpPr>
          <p:spPr>
            <a:xfrm rot="1538940">
              <a:off x="5942248" y="1935088"/>
              <a:ext cx="53873" cy="5387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87" name="椭圆 686"/>
            <p:cNvSpPr>
              <a:spLocks noChangeAspect="1"/>
            </p:cNvSpPr>
            <p:nvPr userDrawn="1"/>
          </p:nvSpPr>
          <p:spPr>
            <a:xfrm rot="1538940">
              <a:off x="4382866" y="2095497"/>
              <a:ext cx="53873" cy="5387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88" name="椭圆 687"/>
            <p:cNvSpPr>
              <a:spLocks noChangeAspect="1"/>
            </p:cNvSpPr>
            <p:nvPr userDrawn="1"/>
          </p:nvSpPr>
          <p:spPr>
            <a:xfrm rot="1538940">
              <a:off x="4175363" y="1910213"/>
              <a:ext cx="53873" cy="5387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89" name="椭圆 688"/>
            <p:cNvSpPr>
              <a:spLocks noChangeAspect="1"/>
            </p:cNvSpPr>
            <p:nvPr userDrawn="1"/>
          </p:nvSpPr>
          <p:spPr>
            <a:xfrm rot="1538940">
              <a:off x="4163427" y="1496009"/>
              <a:ext cx="53873" cy="5387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90" name="椭圆 689"/>
            <p:cNvSpPr>
              <a:spLocks noChangeAspect="1"/>
            </p:cNvSpPr>
            <p:nvPr userDrawn="1"/>
          </p:nvSpPr>
          <p:spPr>
            <a:xfrm rot="1538940">
              <a:off x="7177921" y="967006"/>
              <a:ext cx="53873" cy="5387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91" name="椭圆 690"/>
            <p:cNvSpPr>
              <a:spLocks noChangeAspect="1"/>
            </p:cNvSpPr>
            <p:nvPr userDrawn="1"/>
          </p:nvSpPr>
          <p:spPr>
            <a:xfrm rot="1538940">
              <a:off x="7126763" y="757970"/>
              <a:ext cx="53873" cy="5387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92" name="椭圆 691"/>
            <p:cNvSpPr>
              <a:spLocks noChangeAspect="1"/>
            </p:cNvSpPr>
            <p:nvPr userDrawn="1"/>
          </p:nvSpPr>
          <p:spPr>
            <a:xfrm rot="1538940">
              <a:off x="6977280" y="712546"/>
              <a:ext cx="53873" cy="5387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93" name="椭圆 692"/>
            <p:cNvSpPr>
              <a:spLocks noChangeAspect="1"/>
            </p:cNvSpPr>
            <p:nvPr userDrawn="1"/>
          </p:nvSpPr>
          <p:spPr>
            <a:xfrm rot="1538940">
              <a:off x="8338962" y="4200374"/>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94" name="椭圆 693"/>
            <p:cNvSpPr>
              <a:spLocks noChangeAspect="1"/>
            </p:cNvSpPr>
            <p:nvPr userDrawn="1"/>
          </p:nvSpPr>
          <p:spPr>
            <a:xfrm rot="1538940">
              <a:off x="8488489" y="4101199"/>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95" name="椭圆 694"/>
            <p:cNvSpPr>
              <a:spLocks noChangeAspect="1"/>
            </p:cNvSpPr>
            <p:nvPr userDrawn="1"/>
          </p:nvSpPr>
          <p:spPr>
            <a:xfrm rot="1538940">
              <a:off x="8555283" y="4291390"/>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96" name="椭圆 695"/>
            <p:cNvSpPr>
              <a:spLocks noChangeAspect="1"/>
            </p:cNvSpPr>
            <p:nvPr userDrawn="1"/>
          </p:nvSpPr>
          <p:spPr>
            <a:xfrm rot="1538940">
              <a:off x="8436741" y="4377268"/>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97" name="椭圆 696"/>
            <p:cNvSpPr>
              <a:spLocks noChangeAspect="1"/>
            </p:cNvSpPr>
            <p:nvPr userDrawn="1"/>
          </p:nvSpPr>
          <p:spPr>
            <a:xfrm rot="1538940">
              <a:off x="8240798" y="4421126"/>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98" name="椭圆 697"/>
            <p:cNvSpPr>
              <a:spLocks noChangeAspect="1"/>
            </p:cNvSpPr>
            <p:nvPr userDrawn="1"/>
          </p:nvSpPr>
          <p:spPr>
            <a:xfrm rot="1538940">
              <a:off x="8272873" y="4706609"/>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99" name="椭圆 698"/>
            <p:cNvSpPr>
              <a:spLocks noChangeAspect="1"/>
            </p:cNvSpPr>
            <p:nvPr userDrawn="1"/>
          </p:nvSpPr>
          <p:spPr>
            <a:xfrm rot="1538940">
              <a:off x="8096399" y="4979990"/>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00" name="椭圆 699"/>
            <p:cNvSpPr>
              <a:spLocks noChangeAspect="1"/>
            </p:cNvSpPr>
            <p:nvPr userDrawn="1"/>
          </p:nvSpPr>
          <p:spPr>
            <a:xfrm rot="1538940">
              <a:off x="8332077" y="4612634"/>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01" name="椭圆 700"/>
            <p:cNvSpPr>
              <a:spLocks noChangeAspect="1"/>
            </p:cNvSpPr>
            <p:nvPr userDrawn="1"/>
          </p:nvSpPr>
          <p:spPr>
            <a:xfrm rot="1538940">
              <a:off x="8448600" y="4513566"/>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02" name="椭圆 701"/>
            <p:cNvSpPr>
              <a:spLocks noChangeAspect="1"/>
            </p:cNvSpPr>
            <p:nvPr userDrawn="1"/>
          </p:nvSpPr>
          <p:spPr>
            <a:xfrm rot="1538940">
              <a:off x="8624151" y="4147966"/>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03" name="椭圆 702"/>
            <p:cNvSpPr>
              <a:spLocks noChangeAspect="1"/>
            </p:cNvSpPr>
            <p:nvPr userDrawn="1"/>
          </p:nvSpPr>
          <p:spPr>
            <a:xfrm rot="1538940">
              <a:off x="8677347" y="3974951"/>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04" name="椭圆 703"/>
            <p:cNvSpPr>
              <a:spLocks noChangeAspect="1"/>
            </p:cNvSpPr>
            <p:nvPr userDrawn="1"/>
          </p:nvSpPr>
          <p:spPr>
            <a:xfrm rot="1538940">
              <a:off x="8527428" y="3910761"/>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05" name="椭圆 704"/>
            <p:cNvSpPr>
              <a:spLocks noChangeAspect="1"/>
            </p:cNvSpPr>
            <p:nvPr userDrawn="1"/>
          </p:nvSpPr>
          <p:spPr>
            <a:xfrm rot="1538940">
              <a:off x="8632633" y="3712244"/>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06" name="椭圆 705"/>
            <p:cNvSpPr>
              <a:spLocks noChangeAspect="1"/>
            </p:cNvSpPr>
            <p:nvPr userDrawn="1"/>
          </p:nvSpPr>
          <p:spPr>
            <a:xfrm rot="1538940">
              <a:off x="8732234" y="3822712"/>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07" name="椭圆 706"/>
            <p:cNvSpPr>
              <a:spLocks noChangeAspect="1"/>
            </p:cNvSpPr>
            <p:nvPr userDrawn="1"/>
          </p:nvSpPr>
          <p:spPr>
            <a:xfrm rot="1538940">
              <a:off x="8772396" y="3469683"/>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08" name="椭圆 707"/>
            <p:cNvSpPr>
              <a:spLocks noChangeAspect="1"/>
            </p:cNvSpPr>
            <p:nvPr userDrawn="1"/>
          </p:nvSpPr>
          <p:spPr>
            <a:xfrm rot="1538940">
              <a:off x="8776471" y="3329879"/>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09" name="椭圆 708"/>
            <p:cNvSpPr>
              <a:spLocks noChangeAspect="1"/>
            </p:cNvSpPr>
            <p:nvPr userDrawn="1"/>
          </p:nvSpPr>
          <p:spPr>
            <a:xfrm rot="1538940">
              <a:off x="8659091" y="2389941"/>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10" name="椭圆 709"/>
            <p:cNvSpPr>
              <a:spLocks noChangeAspect="1"/>
            </p:cNvSpPr>
            <p:nvPr userDrawn="1"/>
          </p:nvSpPr>
          <p:spPr>
            <a:xfrm rot="1538940">
              <a:off x="8756289" y="2731576"/>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11" name="椭圆 710"/>
            <p:cNvSpPr>
              <a:spLocks noChangeAspect="1"/>
            </p:cNvSpPr>
            <p:nvPr userDrawn="1"/>
          </p:nvSpPr>
          <p:spPr>
            <a:xfrm rot="1538940">
              <a:off x="8785208" y="3051773"/>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12" name="椭圆 711"/>
            <p:cNvSpPr>
              <a:spLocks noChangeAspect="1"/>
            </p:cNvSpPr>
            <p:nvPr userDrawn="1"/>
          </p:nvSpPr>
          <p:spPr>
            <a:xfrm rot="1538940">
              <a:off x="8602875" y="2292164"/>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13" name="椭圆 712"/>
            <p:cNvSpPr>
              <a:spLocks noChangeAspect="1"/>
            </p:cNvSpPr>
            <p:nvPr userDrawn="1"/>
          </p:nvSpPr>
          <p:spPr>
            <a:xfrm rot="1538940">
              <a:off x="8455091" y="2036327"/>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14" name="椭圆 713"/>
            <p:cNvSpPr>
              <a:spLocks noChangeAspect="1"/>
            </p:cNvSpPr>
            <p:nvPr userDrawn="1"/>
          </p:nvSpPr>
          <p:spPr>
            <a:xfrm rot="1538940">
              <a:off x="8465220" y="1914804"/>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15" name="椭圆 714"/>
            <p:cNvSpPr>
              <a:spLocks noChangeAspect="1"/>
            </p:cNvSpPr>
            <p:nvPr userDrawn="1"/>
          </p:nvSpPr>
          <p:spPr>
            <a:xfrm rot="1538940">
              <a:off x="7995740" y="2098000"/>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16" name="椭圆 715"/>
            <p:cNvSpPr>
              <a:spLocks noChangeAspect="1"/>
            </p:cNvSpPr>
            <p:nvPr userDrawn="1"/>
          </p:nvSpPr>
          <p:spPr>
            <a:xfrm rot="1538940">
              <a:off x="7758480" y="2185878"/>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17" name="椭圆 716"/>
            <p:cNvSpPr>
              <a:spLocks noChangeAspect="1"/>
            </p:cNvSpPr>
            <p:nvPr userDrawn="1"/>
          </p:nvSpPr>
          <p:spPr>
            <a:xfrm rot="1538940">
              <a:off x="7913625" y="1897482"/>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18" name="椭圆 717"/>
            <p:cNvSpPr>
              <a:spLocks noChangeAspect="1"/>
            </p:cNvSpPr>
            <p:nvPr userDrawn="1"/>
          </p:nvSpPr>
          <p:spPr>
            <a:xfrm rot="1538940">
              <a:off x="8289769" y="1875142"/>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19" name="椭圆 718"/>
            <p:cNvSpPr>
              <a:spLocks noChangeAspect="1"/>
            </p:cNvSpPr>
            <p:nvPr userDrawn="1"/>
          </p:nvSpPr>
          <p:spPr>
            <a:xfrm rot="1538940">
              <a:off x="8135052" y="1792189"/>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20" name="椭圆 719"/>
            <p:cNvSpPr>
              <a:spLocks noChangeAspect="1"/>
            </p:cNvSpPr>
            <p:nvPr userDrawn="1"/>
          </p:nvSpPr>
          <p:spPr>
            <a:xfrm rot="1538940">
              <a:off x="8242154" y="1621243"/>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21" name="椭圆 720"/>
            <p:cNvSpPr>
              <a:spLocks noChangeAspect="1"/>
            </p:cNvSpPr>
            <p:nvPr userDrawn="1"/>
          </p:nvSpPr>
          <p:spPr>
            <a:xfrm rot="1538940">
              <a:off x="8170922" y="1494323"/>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22" name="椭圆 721"/>
            <p:cNvSpPr>
              <a:spLocks noChangeAspect="1"/>
            </p:cNvSpPr>
            <p:nvPr userDrawn="1"/>
          </p:nvSpPr>
          <p:spPr>
            <a:xfrm rot="1538940">
              <a:off x="8025613" y="1481246"/>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23" name="椭圆 722"/>
            <p:cNvSpPr>
              <a:spLocks noChangeAspect="1"/>
            </p:cNvSpPr>
            <p:nvPr userDrawn="1"/>
          </p:nvSpPr>
          <p:spPr>
            <a:xfrm rot="1538940">
              <a:off x="8000870" y="1650127"/>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24" name="椭圆 723"/>
            <p:cNvSpPr>
              <a:spLocks noChangeAspect="1"/>
            </p:cNvSpPr>
            <p:nvPr userDrawn="1"/>
          </p:nvSpPr>
          <p:spPr>
            <a:xfrm rot="1538940">
              <a:off x="7772587" y="1697410"/>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25" name="椭圆 724"/>
            <p:cNvSpPr>
              <a:spLocks noChangeAspect="1"/>
            </p:cNvSpPr>
            <p:nvPr userDrawn="1"/>
          </p:nvSpPr>
          <p:spPr>
            <a:xfrm rot="1538940">
              <a:off x="7689703" y="1965990"/>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26" name="椭圆 725"/>
            <p:cNvSpPr>
              <a:spLocks noChangeAspect="1"/>
            </p:cNvSpPr>
            <p:nvPr userDrawn="1"/>
          </p:nvSpPr>
          <p:spPr>
            <a:xfrm rot="1538940">
              <a:off x="7482628" y="2076700"/>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27" name="椭圆 726"/>
            <p:cNvSpPr>
              <a:spLocks noChangeAspect="1"/>
            </p:cNvSpPr>
            <p:nvPr userDrawn="1"/>
          </p:nvSpPr>
          <p:spPr>
            <a:xfrm rot="1538940">
              <a:off x="7406536" y="2281742"/>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28" name="椭圆 727"/>
            <p:cNvSpPr>
              <a:spLocks noChangeAspect="1"/>
            </p:cNvSpPr>
            <p:nvPr userDrawn="1"/>
          </p:nvSpPr>
          <p:spPr>
            <a:xfrm rot="1538940">
              <a:off x="7804527" y="1492423"/>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29" name="椭圆 728"/>
            <p:cNvSpPr>
              <a:spLocks noChangeAspect="1"/>
            </p:cNvSpPr>
            <p:nvPr userDrawn="1"/>
          </p:nvSpPr>
          <p:spPr>
            <a:xfrm rot="1538940">
              <a:off x="7124183" y="2580475"/>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30" name="椭圆 729"/>
            <p:cNvSpPr>
              <a:spLocks noChangeAspect="1"/>
            </p:cNvSpPr>
            <p:nvPr userDrawn="1"/>
          </p:nvSpPr>
          <p:spPr>
            <a:xfrm rot="1538940">
              <a:off x="6992594" y="2396110"/>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31" name="椭圆 730"/>
            <p:cNvSpPr>
              <a:spLocks noChangeAspect="1"/>
            </p:cNvSpPr>
            <p:nvPr userDrawn="1"/>
          </p:nvSpPr>
          <p:spPr>
            <a:xfrm rot="1538940">
              <a:off x="6812584" y="2571431"/>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32" name="椭圆 731"/>
            <p:cNvSpPr>
              <a:spLocks noChangeAspect="1"/>
            </p:cNvSpPr>
            <p:nvPr userDrawn="1"/>
          </p:nvSpPr>
          <p:spPr>
            <a:xfrm rot="1538940">
              <a:off x="6621988" y="2367072"/>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33" name="椭圆 732"/>
            <p:cNvSpPr>
              <a:spLocks noChangeAspect="1"/>
            </p:cNvSpPr>
            <p:nvPr userDrawn="1"/>
          </p:nvSpPr>
          <p:spPr>
            <a:xfrm rot="1538940">
              <a:off x="6532633" y="2670189"/>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34" name="椭圆 733"/>
            <p:cNvSpPr>
              <a:spLocks noChangeAspect="1"/>
            </p:cNvSpPr>
            <p:nvPr userDrawn="1"/>
          </p:nvSpPr>
          <p:spPr>
            <a:xfrm rot="1538940">
              <a:off x="6360526" y="2510539"/>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35" name="椭圆 734"/>
            <p:cNvSpPr>
              <a:spLocks noChangeAspect="1"/>
            </p:cNvSpPr>
            <p:nvPr userDrawn="1"/>
          </p:nvSpPr>
          <p:spPr>
            <a:xfrm rot="1538940">
              <a:off x="7203480" y="2127792"/>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36" name="椭圆 735"/>
            <p:cNvSpPr>
              <a:spLocks noChangeAspect="1"/>
            </p:cNvSpPr>
            <p:nvPr userDrawn="1"/>
          </p:nvSpPr>
          <p:spPr>
            <a:xfrm rot="1538940">
              <a:off x="6537320" y="2142350"/>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37" name="椭圆 736"/>
            <p:cNvSpPr>
              <a:spLocks noChangeAspect="1"/>
            </p:cNvSpPr>
            <p:nvPr userDrawn="1"/>
          </p:nvSpPr>
          <p:spPr>
            <a:xfrm rot="1538940">
              <a:off x="6314688" y="2264336"/>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38" name="椭圆 737"/>
            <p:cNvSpPr>
              <a:spLocks noChangeAspect="1"/>
            </p:cNvSpPr>
            <p:nvPr userDrawn="1"/>
          </p:nvSpPr>
          <p:spPr>
            <a:xfrm rot="1538940">
              <a:off x="6804751" y="2030058"/>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39" name="椭圆 738"/>
            <p:cNvSpPr>
              <a:spLocks noChangeAspect="1"/>
            </p:cNvSpPr>
            <p:nvPr userDrawn="1"/>
          </p:nvSpPr>
          <p:spPr>
            <a:xfrm rot="1538940">
              <a:off x="7054899" y="1911088"/>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40" name="椭圆 739"/>
            <p:cNvSpPr>
              <a:spLocks noChangeAspect="1"/>
            </p:cNvSpPr>
            <p:nvPr userDrawn="1"/>
          </p:nvSpPr>
          <p:spPr>
            <a:xfrm rot="1538940">
              <a:off x="7260446" y="1825792"/>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41" name="椭圆 740"/>
            <p:cNvSpPr>
              <a:spLocks noChangeAspect="1"/>
            </p:cNvSpPr>
            <p:nvPr userDrawn="1"/>
          </p:nvSpPr>
          <p:spPr>
            <a:xfrm rot="1538940">
              <a:off x="7510109" y="1797330"/>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42" name="椭圆 741"/>
            <p:cNvSpPr>
              <a:spLocks noChangeAspect="1"/>
            </p:cNvSpPr>
            <p:nvPr userDrawn="1"/>
          </p:nvSpPr>
          <p:spPr>
            <a:xfrm rot="1538940">
              <a:off x="7544493" y="1572108"/>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43" name="椭圆 742"/>
            <p:cNvSpPr>
              <a:spLocks noChangeAspect="1"/>
            </p:cNvSpPr>
            <p:nvPr userDrawn="1"/>
          </p:nvSpPr>
          <p:spPr>
            <a:xfrm rot="1538940">
              <a:off x="7289125" y="1597615"/>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44" name="椭圆 743"/>
            <p:cNvSpPr>
              <a:spLocks noChangeAspect="1"/>
            </p:cNvSpPr>
            <p:nvPr userDrawn="1"/>
          </p:nvSpPr>
          <p:spPr>
            <a:xfrm rot="1538940">
              <a:off x="7058503" y="1565541"/>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45" name="椭圆 744"/>
            <p:cNvSpPr>
              <a:spLocks noChangeAspect="1"/>
            </p:cNvSpPr>
            <p:nvPr userDrawn="1"/>
          </p:nvSpPr>
          <p:spPr>
            <a:xfrm rot="1538940">
              <a:off x="6772726" y="1807485"/>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46" name="椭圆 745"/>
            <p:cNvSpPr>
              <a:spLocks noChangeAspect="1"/>
            </p:cNvSpPr>
            <p:nvPr userDrawn="1"/>
          </p:nvSpPr>
          <p:spPr>
            <a:xfrm rot="1538940">
              <a:off x="7406017" y="2667328"/>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47" name="椭圆 746"/>
            <p:cNvSpPr>
              <a:spLocks noChangeAspect="1"/>
            </p:cNvSpPr>
            <p:nvPr userDrawn="1"/>
          </p:nvSpPr>
          <p:spPr>
            <a:xfrm rot="1538940">
              <a:off x="8000111" y="1338919"/>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48" name="椭圆 747"/>
            <p:cNvSpPr>
              <a:spLocks noChangeAspect="1"/>
            </p:cNvSpPr>
            <p:nvPr userDrawn="1"/>
          </p:nvSpPr>
          <p:spPr>
            <a:xfrm rot="1538940">
              <a:off x="7724965" y="1321943"/>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49" name="椭圆 748"/>
            <p:cNvSpPr>
              <a:spLocks noChangeAspect="1"/>
            </p:cNvSpPr>
            <p:nvPr userDrawn="1"/>
          </p:nvSpPr>
          <p:spPr>
            <a:xfrm rot="1538940">
              <a:off x="7525925" y="1343707"/>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50" name="椭圆 749"/>
            <p:cNvSpPr>
              <a:spLocks noChangeAspect="1"/>
            </p:cNvSpPr>
            <p:nvPr userDrawn="1"/>
          </p:nvSpPr>
          <p:spPr>
            <a:xfrm rot="1538940">
              <a:off x="7784250" y="1148743"/>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51" name="椭圆 750"/>
            <p:cNvSpPr>
              <a:spLocks noChangeAspect="1"/>
            </p:cNvSpPr>
            <p:nvPr userDrawn="1"/>
          </p:nvSpPr>
          <p:spPr>
            <a:xfrm rot="1538940">
              <a:off x="7673431" y="1067627"/>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52" name="椭圆 751"/>
            <p:cNvSpPr>
              <a:spLocks noChangeAspect="1"/>
            </p:cNvSpPr>
            <p:nvPr userDrawn="1"/>
          </p:nvSpPr>
          <p:spPr>
            <a:xfrm rot="1538940">
              <a:off x="7500538" y="1157328"/>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53" name="椭圆 752"/>
            <p:cNvSpPr>
              <a:spLocks noChangeAspect="1"/>
            </p:cNvSpPr>
            <p:nvPr userDrawn="1"/>
          </p:nvSpPr>
          <p:spPr>
            <a:xfrm rot="1538940">
              <a:off x="7293668" y="1381902"/>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54" name="椭圆 753"/>
            <p:cNvSpPr>
              <a:spLocks noChangeAspect="1"/>
            </p:cNvSpPr>
            <p:nvPr userDrawn="1"/>
          </p:nvSpPr>
          <p:spPr>
            <a:xfrm rot="1538940">
              <a:off x="7546974" y="979765"/>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55" name="椭圆 754"/>
            <p:cNvSpPr>
              <a:spLocks noChangeAspect="1"/>
            </p:cNvSpPr>
            <p:nvPr userDrawn="1"/>
          </p:nvSpPr>
          <p:spPr>
            <a:xfrm rot="1538940">
              <a:off x="7418459" y="918425"/>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56" name="椭圆 755"/>
            <p:cNvSpPr>
              <a:spLocks noChangeAspect="1"/>
            </p:cNvSpPr>
            <p:nvPr userDrawn="1"/>
          </p:nvSpPr>
          <p:spPr>
            <a:xfrm rot="1538940">
              <a:off x="7301162" y="1128541"/>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57" name="椭圆 756"/>
            <p:cNvSpPr>
              <a:spLocks noChangeAspect="1"/>
            </p:cNvSpPr>
            <p:nvPr userDrawn="1"/>
          </p:nvSpPr>
          <p:spPr>
            <a:xfrm rot="1538940">
              <a:off x="7120241" y="1230645"/>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58" name="椭圆 757"/>
            <p:cNvSpPr>
              <a:spLocks noChangeAspect="1"/>
            </p:cNvSpPr>
            <p:nvPr userDrawn="1"/>
          </p:nvSpPr>
          <p:spPr>
            <a:xfrm rot="1538940">
              <a:off x="6949206" y="1311557"/>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59" name="椭圆 758"/>
            <p:cNvSpPr>
              <a:spLocks noChangeAspect="1"/>
            </p:cNvSpPr>
            <p:nvPr userDrawn="1"/>
          </p:nvSpPr>
          <p:spPr>
            <a:xfrm rot="1538940">
              <a:off x="4167918" y="3859043"/>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60" name="椭圆 759"/>
            <p:cNvSpPr>
              <a:spLocks noChangeAspect="1"/>
            </p:cNvSpPr>
            <p:nvPr userDrawn="1"/>
          </p:nvSpPr>
          <p:spPr>
            <a:xfrm rot="1538940">
              <a:off x="3851331" y="3769507"/>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61" name="椭圆 760"/>
            <p:cNvSpPr>
              <a:spLocks noChangeAspect="1"/>
            </p:cNvSpPr>
            <p:nvPr userDrawn="1"/>
          </p:nvSpPr>
          <p:spPr>
            <a:xfrm rot="1538940">
              <a:off x="3886649" y="4158369"/>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62" name="椭圆 761"/>
            <p:cNvSpPr>
              <a:spLocks noChangeAspect="1"/>
            </p:cNvSpPr>
            <p:nvPr userDrawn="1"/>
          </p:nvSpPr>
          <p:spPr>
            <a:xfrm rot="1538940">
              <a:off x="3840473" y="3956224"/>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63" name="椭圆 762"/>
            <p:cNvSpPr>
              <a:spLocks noChangeAspect="1"/>
            </p:cNvSpPr>
            <p:nvPr userDrawn="1"/>
          </p:nvSpPr>
          <p:spPr>
            <a:xfrm rot="1538940">
              <a:off x="4069562" y="3682988"/>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64" name="椭圆 763"/>
            <p:cNvSpPr>
              <a:spLocks noChangeAspect="1"/>
            </p:cNvSpPr>
            <p:nvPr userDrawn="1"/>
          </p:nvSpPr>
          <p:spPr>
            <a:xfrm rot="1538940">
              <a:off x="3756794" y="4231264"/>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65" name="椭圆 764"/>
            <p:cNvSpPr>
              <a:spLocks noChangeAspect="1"/>
            </p:cNvSpPr>
            <p:nvPr userDrawn="1"/>
          </p:nvSpPr>
          <p:spPr>
            <a:xfrm rot="1538940">
              <a:off x="4031499" y="3496164"/>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66" name="椭圆 765"/>
            <p:cNvSpPr>
              <a:spLocks noChangeAspect="1"/>
            </p:cNvSpPr>
            <p:nvPr userDrawn="1"/>
          </p:nvSpPr>
          <p:spPr>
            <a:xfrm rot="1538940">
              <a:off x="3795303" y="3566237"/>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67" name="椭圆 766"/>
            <p:cNvSpPr>
              <a:spLocks noChangeAspect="1"/>
            </p:cNvSpPr>
            <p:nvPr userDrawn="1"/>
          </p:nvSpPr>
          <p:spPr>
            <a:xfrm rot="1538940">
              <a:off x="3702652" y="4079145"/>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68" name="椭圆 767"/>
            <p:cNvSpPr>
              <a:spLocks noChangeAspect="1"/>
            </p:cNvSpPr>
            <p:nvPr userDrawn="1"/>
          </p:nvSpPr>
          <p:spPr>
            <a:xfrm rot="1538940">
              <a:off x="3653437" y="3928183"/>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69" name="椭圆 768"/>
            <p:cNvSpPr>
              <a:spLocks noChangeAspect="1"/>
            </p:cNvSpPr>
            <p:nvPr userDrawn="1"/>
          </p:nvSpPr>
          <p:spPr>
            <a:xfrm rot="1538940">
              <a:off x="3656043" y="3781065"/>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70" name="椭圆 769"/>
            <p:cNvSpPr>
              <a:spLocks noChangeAspect="1"/>
            </p:cNvSpPr>
            <p:nvPr userDrawn="1"/>
          </p:nvSpPr>
          <p:spPr>
            <a:xfrm rot="1538940">
              <a:off x="3585472" y="3656789"/>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71" name="椭圆 770"/>
            <p:cNvSpPr>
              <a:spLocks noChangeAspect="1"/>
            </p:cNvSpPr>
            <p:nvPr userDrawn="1"/>
          </p:nvSpPr>
          <p:spPr>
            <a:xfrm rot="1538940">
              <a:off x="3613610" y="3522739"/>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72" name="椭圆 771"/>
            <p:cNvSpPr>
              <a:spLocks noChangeAspect="1"/>
            </p:cNvSpPr>
            <p:nvPr userDrawn="1"/>
          </p:nvSpPr>
          <p:spPr>
            <a:xfrm rot="1538940">
              <a:off x="4292358" y="3368235"/>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73" name="椭圆 772"/>
            <p:cNvSpPr>
              <a:spLocks noChangeAspect="1"/>
            </p:cNvSpPr>
            <p:nvPr userDrawn="1"/>
          </p:nvSpPr>
          <p:spPr>
            <a:xfrm rot="1538940">
              <a:off x="4523965" y="3405829"/>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74" name="椭圆 773"/>
            <p:cNvSpPr>
              <a:spLocks noChangeAspect="1"/>
            </p:cNvSpPr>
            <p:nvPr userDrawn="1"/>
          </p:nvSpPr>
          <p:spPr>
            <a:xfrm rot="1538940">
              <a:off x="4083923" y="3285114"/>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75" name="椭圆 774"/>
            <p:cNvSpPr>
              <a:spLocks noChangeAspect="1"/>
            </p:cNvSpPr>
            <p:nvPr userDrawn="1"/>
          </p:nvSpPr>
          <p:spPr>
            <a:xfrm rot="1538940">
              <a:off x="3647670" y="3275744"/>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76" name="椭圆 775"/>
            <p:cNvSpPr>
              <a:spLocks noChangeAspect="1"/>
            </p:cNvSpPr>
            <p:nvPr userDrawn="1"/>
          </p:nvSpPr>
          <p:spPr>
            <a:xfrm rot="1538940">
              <a:off x="3550453" y="3380787"/>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77" name="椭圆 776"/>
            <p:cNvSpPr>
              <a:spLocks noChangeAspect="1"/>
            </p:cNvSpPr>
            <p:nvPr userDrawn="1"/>
          </p:nvSpPr>
          <p:spPr>
            <a:xfrm rot="1538940">
              <a:off x="3681506" y="3091884"/>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78" name="椭圆 777"/>
            <p:cNvSpPr>
              <a:spLocks noChangeAspect="1"/>
            </p:cNvSpPr>
            <p:nvPr userDrawn="1"/>
          </p:nvSpPr>
          <p:spPr>
            <a:xfrm rot="1538940">
              <a:off x="3536872" y="3185456"/>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79" name="椭圆 778"/>
            <p:cNvSpPr>
              <a:spLocks noChangeAspect="1"/>
            </p:cNvSpPr>
            <p:nvPr userDrawn="1"/>
          </p:nvSpPr>
          <p:spPr>
            <a:xfrm rot="1538940">
              <a:off x="4225069" y="3051131"/>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80" name="椭圆 779"/>
            <p:cNvSpPr>
              <a:spLocks noChangeAspect="1"/>
            </p:cNvSpPr>
            <p:nvPr userDrawn="1"/>
          </p:nvSpPr>
          <p:spPr>
            <a:xfrm rot="1538940">
              <a:off x="4470502" y="3139101"/>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81" name="椭圆 780"/>
            <p:cNvSpPr>
              <a:spLocks noChangeAspect="1"/>
            </p:cNvSpPr>
            <p:nvPr userDrawn="1"/>
          </p:nvSpPr>
          <p:spPr>
            <a:xfrm rot="1538940">
              <a:off x="4894600" y="3387562"/>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82" name="椭圆 781"/>
            <p:cNvSpPr>
              <a:spLocks noChangeAspect="1"/>
            </p:cNvSpPr>
            <p:nvPr userDrawn="1"/>
          </p:nvSpPr>
          <p:spPr>
            <a:xfrm rot="1538940">
              <a:off x="3766105" y="2927157"/>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83" name="椭圆 782"/>
            <p:cNvSpPr>
              <a:spLocks noChangeAspect="1"/>
            </p:cNvSpPr>
            <p:nvPr userDrawn="1"/>
          </p:nvSpPr>
          <p:spPr>
            <a:xfrm rot="1538940">
              <a:off x="4028564" y="2943028"/>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84" name="椭圆 783"/>
            <p:cNvSpPr>
              <a:spLocks noChangeAspect="1"/>
            </p:cNvSpPr>
            <p:nvPr userDrawn="1"/>
          </p:nvSpPr>
          <p:spPr>
            <a:xfrm rot="1538940">
              <a:off x="3564266" y="2987661"/>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85" name="椭圆 784"/>
            <p:cNvSpPr>
              <a:spLocks noChangeAspect="1"/>
            </p:cNvSpPr>
            <p:nvPr userDrawn="1"/>
          </p:nvSpPr>
          <p:spPr>
            <a:xfrm rot="1538940">
              <a:off x="4384014" y="2870162"/>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86" name="椭圆 785"/>
            <p:cNvSpPr>
              <a:spLocks noChangeAspect="1"/>
            </p:cNvSpPr>
            <p:nvPr userDrawn="1"/>
          </p:nvSpPr>
          <p:spPr>
            <a:xfrm rot="1538940">
              <a:off x="4163500" y="2743137"/>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87" name="椭圆 786"/>
            <p:cNvSpPr>
              <a:spLocks noChangeAspect="1"/>
            </p:cNvSpPr>
            <p:nvPr userDrawn="1"/>
          </p:nvSpPr>
          <p:spPr>
            <a:xfrm rot="1538940">
              <a:off x="3900581" y="2766019"/>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88" name="椭圆 787"/>
            <p:cNvSpPr>
              <a:spLocks noChangeAspect="1"/>
            </p:cNvSpPr>
            <p:nvPr userDrawn="1"/>
          </p:nvSpPr>
          <p:spPr>
            <a:xfrm rot="1538940">
              <a:off x="3586428" y="2835958"/>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89" name="椭圆 788"/>
            <p:cNvSpPr>
              <a:spLocks noChangeAspect="1"/>
            </p:cNvSpPr>
            <p:nvPr userDrawn="1"/>
          </p:nvSpPr>
          <p:spPr>
            <a:xfrm rot="1538940">
              <a:off x="3742075" y="2645285"/>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90" name="椭圆 789"/>
            <p:cNvSpPr>
              <a:spLocks noChangeAspect="1"/>
            </p:cNvSpPr>
            <p:nvPr userDrawn="1"/>
          </p:nvSpPr>
          <p:spPr>
            <a:xfrm rot="1538940">
              <a:off x="3595155" y="2686723"/>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91" name="椭圆 790"/>
            <p:cNvSpPr>
              <a:spLocks noChangeAspect="1"/>
            </p:cNvSpPr>
            <p:nvPr userDrawn="1"/>
          </p:nvSpPr>
          <p:spPr>
            <a:xfrm rot="1538940">
              <a:off x="3637341" y="2508615"/>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92" name="椭圆 791"/>
            <p:cNvSpPr>
              <a:spLocks noChangeAspect="1"/>
            </p:cNvSpPr>
            <p:nvPr userDrawn="1"/>
          </p:nvSpPr>
          <p:spPr>
            <a:xfrm rot="1538940">
              <a:off x="4028185" y="2546026"/>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93" name="椭圆 792"/>
            <p:cNvSpPr>
              <a:spLocks noChangeAspect="1"/>
            </p:cNvSpPr>
            <p:nvPr userDrawn="1"/>
          </p:nvSpPr>
          <p:spPr>
            <a:xfrm rot="1538940">
              <a:off x="3846984" y="2467695"/>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94" name="椭圆 793"/>
            <p:cNvSpPr>
              <a:spLocks noChangeAspect="1"/>
            </p:cNvSpPr>
            <p:nvPr userDrawn="1"/>
          </p:nvSpPr>
          <p:spPr>
            <a:xfrm rot="1538940">
              <a:off x="4706187" y="2964107"/>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95" name="椭圆 794"/>
            <p:cNvSpPr>
              <a:spLocks noChangeAspect="1"/>
            </p:cNvSpPr>
            <p:nvPr userDrawn="1"/>
          </p:nvSpPr>
          <p:spPr>
            <a:xfrm rot="1538940">
              <a:off x="3690133" y="2367557"/>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96" name="椭圆 795"/>
            <p:cNvSpPr>
              <a:spLocks noChangeAspect="1"/>
            </p:cNvSpPr>
            <p:nvPr userDrawn="1"/>
          </p:nvSpPr>
          <p:spPr>
            <a:xfrm rot="1538940">
              <a:off x="3945713" y="2262591"/>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97" name="椭圆 796"/>
            <p:cNvSpPr>
              <a:spLocks noChangeAspect="1"/>
            </p:cNvSpPr>
            <p:nvPr userDrawn="1"/>
          </p:nvSpPr>
          <p:spPr>
            <a:xfrm rot="1538940">
              <a:off x="3757639" y="2245337"/>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98" name="椭圆 797"/>
            <p:cNvSpPr>
              <a:spLocks noChangeAspect="1"/>
            </p:cNvSpPr>
            <p:nvPr userDrawn="1"/>
          </p:nvSpPr>
          <p:spPr>
            <a:xfrm rot="1538940">
              <a:off x="4555118" y="2741371"/>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99" name="椭圆 798"/>
            <p:cNvSpPr>
              <a:spLocks noChangeAspect="1"/>
            </p:cNvSpPr>
            <p:nvPr userDrawn="1"/>
          </p:nvSpPr>
          <p:spPr>
            <a:xfrm rot="1538940">
              <a:off x="4162811" y="2371463"/>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00" name="椭圆 799"/>
            <p:cNvSpPr>
              <a:spLocks noChangeAspect="1"/>
            </p:cNvSpPr>
            <p:nvPr userDrawn="1"/>
          </p:nvSpPr>
          <p:spPr>
            <a:xfrm rot="1538940">
              <a:off x="4157495" y="2162392"/>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01" name="椭圆 800"/>
            <p:cNvSpPr>
              <a:spLocks noChangeAspect="1"/>
            </p:cNvSpPr>
            <p:nvPr userDrawn="1"/>
          </p:nvSpPr>
          <p:spPr>
            <a:xfrm rot="1538940">
              <a:off x="3792174" y="2122226"/>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02" name="椭圆 801"/>
            <p:cNvSpPr>
              <a:spLocks noChangeAspect="1"/>
            </p:cNvSpPr>
            <p:nvPr userDrawn="1"/>
          </p:nvSpPr>
          <p:spPr>
            <a:xfrm rot="1538940">
              <a:off x="4949676" y="2927729"/>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03" name="椭圆 802"/>
            <p:cNvSpPr>
              <a:spLocks noChangeAspect="1"/>
            </p:cNvSpPr>
            <p:nvPr userDrawn="1"/>
          </p:nvSpPr>
          <p:spPr>
            <a:xfrm rot="1538940">
              <a:off x="5035975" y="3191955"/>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04" name="椭圆 803"/>
            <p:cNvSpPr>
              <a:spLocks noChangeAspect="1"/>
            </p:cNvSpPr>
            <p:nvPr userDrawn="1"/>
          </p:nvSpPr>
          <p:spPr>
            <a:xfrm rot="1538940">
              <a:off x="4862306" y="1927121"/>
              <a:ext cx="53873" cy="5387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05" name="椭圆 804"/>
            <p:cNvSpPr>
              <a:spLocks noChangeAspect="1"/>
            </p:cNvSpPr>
            <p:nvPr userDrawn="1"/>
          </p:nvSpPr>
          <p:spPr>
            <a:xfrm rot="1538940">
              <a:off x="4497524" y="1541138"/>
              <a:ext cx="53873" cy="5387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06" name="椭圆 805"/>
            <p:cNvSpPr>
              <a:spLocks noChangeAspect="1"/>
            </p:cNvSpPr>
            <p:nvPr userDrawn="1"/>
          </p:nvSpPr>
          <p:spPr>
            <a:xfrm rot="1538940">
              <a:off x="5197800" y="3007069"/>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07" name="椭圆 806"/>
            <p:cNvSpPr>
              <a:spLocks noChangeAspect="1"/>
            </p:cNvSpPr>
            <p:nvPr userDrawn="1"/>
          </p:nvSpPr>
          <p:spPr>
            <a:xfrm rot="1538940">
              <a:off x="5208296" y="2744171"/>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08" name="椭圆 807"/>
            <p:cNvSpPr>
              <a:spLocks noChangeAspect="1"/>
            </p:cNvSpPr>
            <p:nvPr userDrawn="1"/>
          </p:nvSpPr>
          <p:spPr>
            <a:xfrm rot="1538940">
              <a:off x="4738914" y="2601676"/>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09" name="椭圆 808"/>
            <p:cNvSpPr>
              <a:spLocks noChangeAspect="1"/>
            </p:cNvSpPr>
            <p:nvPr userDrawn="1"/>
          </p:nvSpPr>
          <p:spPr>
            <a:xfrm rot="1538940">
              <a:off x="5541597" y="2656419"/>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10" name="椭圆 809"/>
            <p:cNvSpPr>
              <a:spLocks noChangeAspect="1"/>
            </p:cNvSpPr>
            <p:nvPr userDrawn="1"/>
          </p:nvSpPr>
          <p:spPr>
            <a:xfrm rot="1538940">
              <a:off x="5846240" y="2749402"/>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11" name="椭圆 810"/>
            <p:cNvSpPr>
              <a:spLocks noChangeAspect="1"/>
            </p:cNvSpPr>
            <p:nvPr userDrawn="1"/>
          </p:nvSpPr>
          <p:spPr>
            <a:xfrm rot="1538940">
              <a:off x="4984080" y="2416485"/>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12" name="椭圆 811"/>
            <p:cNvSpPr>
              <a:spLocks noChangeAspect="1"/>
            </p:cNvSpPr>
            <p:nvPr userDrawn="1"/>
          </p:nvSpPr>
          <p:spPr>
            <a:xfrm rot="1538940">
              <a:off x="5310339" y="2547845"/>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13" name="椭圆 812"/>
            <p:cNvSpPr>
              <a:spLocks noChangeAspect="1"/>
            </p:cNvSpPr>
            <p:nvPr userDrawn="1"/>
          </p:nvSpPr>
          <p:spPr>
            <a:xfrm rot="1538940">
              <a:off x="5456541" y="2344515"/>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14" name="椭圆 813"/>
            <p:cNvSpPr>
              <a:spLocks noChangeAspect="1"/>
            </p:cNvSpPr>
            <p:nvPr userDrawn="1"/>
          </p:nvSpPr>
          <p:spPr>
            <a:xfrm rot="1538940">
              <a:off x="5788645" y="2495671"/>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15" name="椭圆 814"/>
            <p:cNvSpPr>
              <a:spLocks noChangeAspect="1"/>
            </p:cNvSpPr>
            <p:nvPr userDrawn="1"/>
          </p:nvSpPr>
          <p:spPr>
            <a:xfrm rot="1538940">
              <a:off x="6096871" y="2475889"/>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16" name="椭圆 815"/>
            <p:cNvSpPr>
              <a:spLocks noChangeAspect="1"/>
            </p:cNvSpPr>
            <p:nvPr userDrawn="1"/>
          </p:nvSpPr>
          <p:spPr>
            <a:xfrm rot="1538940">
              <a:off x="5987161" y="2241684"/>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17" name="椭圆 816"/>
            <p:cNvSpPr>
              <a:spLocks noChangeAspect="1"/>
            </p:cNvSpPr>
            <p:nvPr userDrawn="1"/>
          </p:nvSpPr>
          <p:spPr>
            <a:xfrm rot="1538940">
              <a:off x="4412027" y="2331945"/>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18" name="椭圆 817"/>
            <p:cNvSpPr>
              <a:spLocks noChangeAspect="1"/>
            </p:cNvSpPr>
            <p:nvPr userDrawn="1"/>
          </p:nvSpPr>
          <p:spPr>
            <a:xfrm rot="1538940">
              <a:off x="4597182" y="2433558"/>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19" name="椭圆 818"/>
            <p:cNvSpPr>
              <a:spLocks noChangeAspect="1"/>
            </p:cNvSpPr>
            <p:nvPr userDrawn="1"/>
          </p:nvSpPr>
          <p:spPr>
            <a:xfrm rot="1538940">
              <a:off x="4765229" y="2254602"/>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20" name="椭圆 819"/>
            <p:cNvSpPr>
              <a:spLocks noChangeAspect="1"/>
            </p:cNvSpPr>
            <p:nvPr userDrawn="1"/>
          </p:nvSpPr>
          <p:spPr>
            <a:xfrm rot="1538940">
              <a:off x="5198871" y="2279686"/>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21" name="椭圆 820"/>
            <p:cNvSpPr>
              <a:spLocks noChangeAspect="1"/>
            </p:cNvSpPr>
            <p:nvPr userDrawn="1"/>
          </p:nvSpPr>
          <p:spPr>
            <a:xfrm rot="1538940">
              <a:off x="5025003" y="2137302"/>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22" name="椭圆 821"/>
            <p:cNvSpPr>
              <a:spLocks noChangeAspect="1"/>
            </p:cNvSpPr>
            <p:nvPr userDrawn="1"/>
          </p:nvSpPr>
          <p:spPr>
            <a:xfrm rot="1538940">
              <a:off x="4660627" y="2043322"/>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23" name="椭圆 822"/>
            <p:cNvSpPr>
              <a:spLocks noChangeAspect="1"/>
            </p:cNvSpPr>
            <p:nvPr userDrawn="1"/>
          </p:nvSpPr>
          <p:spPr>
            <a:xfrm rot="1538940">
              <a:off x="5697617" y="2284178"/>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24" name="椭圆 823"/>
            <p:cNvSpPr>
              <a:spLocks noChangeAspect="1"/>
            </p:cNvSpPr>
            <p:nvPr userDrawn="1"/>
          </p:nvSpPr>
          <p:spPr>
            <a:xfrm rot="1538940">
              <a:off x="5384547" y="2084302"/>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25" name="椭圆 824"/>
            <p:cNvSpPr>
              <a:spLocks noChangeAspect="1"/>
            </p:cNvSpPr>
            <p:nvPr userDrawn="1"/>
          </p:nvSpPr>
          <p:spPr>
            <a:xfrm rot="1538940">
              <a:off x="5747067" y="2068540"/>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26" name="椭圆 825"/>
            <p:cNvSpPr>
              <a:spLocks noChangeAspect="1"/>
            </p:cNvSpPr>
            <p:nvPr userDrawn="1"/>
          </p:nvSpPr>
          <p:spPr>
            <a:xfrm rot="1538940">
              <a:off x="5545189" y="1909009"/>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27" name="椭圆 826"/>
            <p:cNvSpPr>
              <a:spLocks noChangeAspect="1"/>
            </p:cNvSpPr>
            <p:nvPr userDrawn="1"/>
          </p:nvSpPr>
          <p:spPr>
            <a:xfrm rot="1538940">
              <a:off x="5774706" y="1755123"/>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28" name="椭圆 827"/>
            <p:cNvSpPr>
              <a:spLocks noChangeAspect="1"/>
            </p:cNvSpPr>
            <p:nvPr userDrawn="1"/>
          </p:nvSpPr>
          <p:spPr>
            <a:xfrm rot="1538940">
              <a:off x="3995671" y="2014787"/>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29" name="椭圆 828"/>
            <p:cNvSpPr>
              <a:spLocks noChangeAspect="1"/>
            </p:cNvSpPr>
            <p:nvPr userDrawn="1"/>
          </p:nvSpPr>
          <p:spPr>
            <a:xfrm rot="1538940">
              <a:off x="3859642" y="1970677"/>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30" name="椭圆 829"/>
            <p:cNvSpPr>
              <a:spLocks noChangeAspect="1"/>
            </p:cNvSpPr>
            <p:nvPr userDrawn="1"/>
          </p:nvSpPr>
          <p:spPr>
            <a:xfrm rot="1538940">
              <a:off x="3943956" y="1821039"/>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31" name="椭圆 830"/>
            <p:cNvSpPr>
              <a:spLocks noChangeAspect="1"/>
            </p:cNvSpPr>
            <p:nvPr userDrawn="1"/>
          </p:nvSpPr>
          <p:spPr>
            <a:xfrm rot="1538940">
              <a:off x="4070545" y="1758035"/>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32" name="椭圆 831"/>
            <p:cNvSpPr>
              <a:spLocks noChangeAspect="1"/>
            </p:cNvSpPr>
            <p:nvPr userDrawn="1"/>
          </p:nvSpPr>
          <p:spPr>
            <a:xfrm rot="1538940">
              <a:off x="4080465" y="1633763"/>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33" name="椭圆 832"/>
            <p:cNvSpPr>
              <a:spLocks noChangeAspect="1"/>
            </p:cNvSpPr>
            <p:nvPr userDrawn="1"/>
          </p:nvSpPr>
          <p:spPr>
            <a:xfrm rot="1538940">
              <a:off x="4328706" y="1822235"/>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34" name="椭圆 833"/>
            <p:cNvSpPr>
              <a:spLocks noChangeAspect="1"/>
            </p:cNvSpPr>
            <p:nvPr userDrawn="1"/>
          </p:nvSpPr>
          <p:spPr>
            <a:xfrm rot="1538940">
              <a:off x="4524674" y="1885033"/>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35" name="椭圆 834"/>
            <p:cNvSpPr>
              <a:spLocks noChangeAspect="1"/>
            </p:cNvSpPr>
            <p:nvPr userDrawn="1"/>
          </p:nvSpPr>
          <p:spPr>
            <a:xfrm rot="1538940">
              <a:off x="4304565" y="1636033"/>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36" name="椭圆 835"/>
            <p:cNvSpPr>
              <a:spLocks noChangeAspect="1"/>
            </p:cNvSpPr>
            <p:nvPr userDrawn="1"/>
          </p:nvSpPr>
          <p:spPr>
            <a:xfrm rot="1538940">
              <a:off x="4299925" y="1443381"/>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37" name="椭圆 836"/>
            <p:cNvSpPr>
              <a:spLocks noChangeAspect="1"/>
            </p:cNvSpPr>
            <p:nvPr userDrawn="1"/>
          </p:nvSpPr>
          <p:spPr>
            <a:xfrm rot="1538940">
              <a:off x="4672956" y="1699863"/>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38" name="椭圆 837"/>
            <p:cNvSpPr>
              <a:spLocks noChangeAspect="1"/>
            </p:cNvSpPr>
            <p:nvPr userDrawn="1"/>
          </p:nvSpPr>
          <p:spPr>
            <a:xfrm rot="1538940">
              <a:off x="4352075" y="1300471"/>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39" name="椭圆 838"/>
            <p:cNvSpPr>
              <a:spLocks noChangeAspect="1"/>
            </p:cNvSpPr>
            <p:nvPr userDrawn="1"/>
          </p:nvSpPr>
          <p:spPr>
            <a:xfrm rot="1538940">
              <a:off x="4879904" y="1688343"/>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40" name="椭圆 839"/>
            <p:cNvSpPr>
              <a:spLocks noChangeAspect="1"/>
            </p:cNvSpPr>
            <p:nvPr userDrawn="1"/>
          </p:nvSpPr>
          <p:spPr>
            <a:xfrm rot="1538940">
              <a:off x="5127107" y="1922188"/>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41" name="椭圆 840"/>
            <p:cNvSpPr>
              <a:spLocks noChangeAspect="1"/>
            </p:cNvSpPr>
            <p:nvPr userDrawn="1"/>
          </p:nvSpPr>
          <p:spPr>
            <a:xfrm rot="1538940">
              <a:off x="5330474" y="1787089"/>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42" name="椭圆 841"/>
            <p:cNvSpPr>
              <a:spLocks noChangeAspect="1"/>
            </p:cNvSpPr>
            <p:nvPr userDrawn="1"/>
          </p:nvSpPr>
          <p:spPr>
            <a:xfrm rot="1538940">
              <a:off x="4880179" y="1439552"/>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43" name="椭圆 842"/>
            <p:cNvSpPr>
              <a:spLocks noChangeAspect="1"/>
            </p:cNvSpPr>
            <p:nvPr userDrawn="1"/>
          </p:nvSpPr>
          <p:spPr>
            <a:xfrm rot="1538940">
              <a:off x="5538071" y="1626558"/>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44" name="椭圆 843"/>
            <p:cNvSpPr>
              <a:spLocks noChangeAspect="1"/>
            </p:cNvSpPr>
            <p:nvPr userDrawn="1"/>
          </p:nvSpPr>
          <p:spPr>
            <a:xfrm rot="1538940">
              <a:off x="5099954" y="1644641"/>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45" name="椭圆 844"/>
            <p:cNvSpPr>
              <a:spLocks noChangeAspect="1"/>
            </p:cNvSpPr>
            <p:nvPr userDrawn="1"/>
          </p:nvSpPr>
          <p:spPr>
            <a:xfrm rot="1538940">
              <a:off x="5301592" y="1498067"/>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46" name="椭圆 845"/>
            <p:cNvSpPr>
              <a:spLocks noChangeAspect="1"/>
            </p:cNvSpPr>
            <p:nvPr userDrawn="1"/>
          </p:nvSpPr>
          <p:spPr>
            <a:xfrm rot="1538940">
              <a:off x="5102531" y="1380104"/>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47" name="椭圆 846"/>
            <p:cNvSpPr>
              <a:spLocks noChangeAspect="1"/>
            </p:cNvSpPr>
            <p:nvPr userDrawn="1"/>
          </p:nvSpPr>
          <p:spPr>
            <a:xfrm rot="1538940">
              <a:off x="4686031" y="1382138"/>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48" name="椭圆 847"/>
            <p:cNvSpPr>
              <a:spLocks noChangeAspect="1"/>
            </p:cNvSpPr>
            <p:nvPr userDrawn="1"/>
          </p:nvSpPr>
          <p:spPr>
            <a:xfrm rot="1538940">
              <a:off x="4494872" y="1354098"/>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49" name="椭圆 848"/>
            <p:cNvSpPr>
              <a:spLocks noChangeAspect="1"/>
            </p:cNvSpPr>
            <p:nvPr userDrawn="1"/>
          </p:nvSpPr>
          <p:spPr>
            <a:xfrm rot="1538940">
              <a:off x="4769748" y="1190430"/>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50" name="椭圆 849"/>
            <p:cNvSpPr>
              <a:spLocks noChangeAspect="1"/>
            </p:cNvSpPr>
            <p:nvPr userDrawn="1"/>
          </p:nvSpPr>
          <p:spPr>
            <a:xfrm rot="1538940">
              <a:off x="4595933" y="1106969"/>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51" name="椭圆 850"/>
            <p:cNvSpPr>
              <a:spLocks noChangeAspect="1"/>
            </p:cNvSpPr>
            <p:nvPr userDrawn="1"/>
          </p:nvSpPr>
          <p:spPr>
            <a:xfrm rot="1538940">
              <a:off x="4724114" y="1013471"/>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52" name="椭圆 851"/>
            <p:cNvSpPr>
              <a:spLocks noChangeAspect="1"/>
            </p:cNvSpPr>
            <p:nvPr userDrawn="1"/>
          </p:nvSpPr>
          <p:spPr>
            <a:xfrm rot="1538940">
              <a:off x="4872047" y="977348"/>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53" name="椭圆 852"/>
            <p:cNvSpPr>
              <a:spLocks noChangeAspect="1"/>
            </p:cNvSpPr>
            <p:nvPr userDrawn="1"/>
          </p:nvSpPr>
          <p:spPr>
            <a:xfrm rot="1538940">
              <a:off x="4965941" y="887372"/>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54" name="椭圆 853"/>
            <p:cNvSpPr>
              <a:spLocks noChangeAspect="1"/>
            </p:cNvSpPr>
            <p:nvPr userDrawn="1"/>
          </p:nvSpPr>
          <p:spPr>
            <a:xfrm rot="1538940">
              <a:off x="5972746" y="1636482"/>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55" name="椭圆 854"/>
            <p:cNvSpPr>
              <a:spLocks noChangeAspect="1"/>
            </p:cNvSpPr>
            <p:nvPr userDrawn="1"/>
          </p:nvSpPr>
          <p:spPr>
            <a:xfrm rot="1538940">
              <a:off x="6214996" y="2054162"/>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56" name="椭圆 855"/>
            <p:cNvSpPr>
              <a:spLocks noChangeAspect="1"/>
            </p:cNvSpPr>
            <p:nvPr userDrawn="1"/>
          </p:nvSpPr>
          <p:spPr>
            <a:xfrm rot="1538940">
              <a:off x="6232539" y="1838572"/>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57" name="椭圆 856"/>
            <p:cNvSpPr>
              <a:spLocks noChangeAspect="1"/>
            </p:cNvSpPr>
            <p:nvPr userDrawn="1"/>
          </p:nvSpPr>
          <p:spPr>
            <a:xfrm rot="1538940">
              <a:off x="6533107" y="1877286"/>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58" name="椭圆 857"/>
            <p:cNvSpPr>
              <a:spLocks noChangeAspect="1"/>
            </p:cNvSpPr>
            <p:nvPr userDrawn="1"/>
          </p:nvSpPr>
          <p:spPr>
            <a:xfrm rot="1538940">
              <a:off x="5214730" y="1163869"/>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59" name="椭圆 858"/>
            <p:cNvSpPr>
              <a:spLocks noChangeAspect="1"/>
            </p:cNvSpPr>
            <p:nvPr userDrawn="1"/>
          </p:nvSpPr>
          <p:spPr>
            <a:xfrm rot="1538940">
              <a:off x="5445221" y="1324652"/>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60" name="椭圆 859"/>
            <p:cNvSpPr>
              <a:spLocks noChangeAspect="1"/>
            </p:cNvSpPr>
            <p:nvPr userDrawn="1"/>
          </p:nvSpPr>
          <p:spPr>
            <a:xfrm rot="1538940">
              <a:off x="5687241" y="1437328"/>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61" name="椭圆 860"/>
            <p:cNvSpPr>
              <a:spLocks noChangeAspect="1"/>
            </p:cNvSpPr>
            <p:nvPr userDrawn="1"/>
          </p:nvSpPr>
          <p:spPr>
            <a:xfrm rot="1538940">
              <a:off x="5895565" y="1416178"/>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62" name="椭圆 861"/>
            <p:cNvSpPr>
              <a:spLocks noChangeAspect="1"/>
            </p:cNvSpPr>
            <p:nvPr userDrawn="1"/>
          </p:nvSpPr>
          <p:spPr>
            <a:xfrm rot="1538940">
              <a:off x="5408308" y="1051609"/>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63" name="椭圆 862"/>
            <p:cNvSpPr>
              <a:spLocks noChangeAspect="1"/>
            </p:cNvSpPr>
            <p:nvPr userDrawn="1"/>
          </p:nvSpPr>
          <p:spPr>
            <a:xfrm rot="1538940">
              <a:off x="5600200" y="1164474"/>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64" name="椭圆 863"/>
            <p:cNvSpPr>
              <a:spLocks noChangeAspect="1"/>
            </p:cNvSpPr>
            <p:nvPr userDrawn="1"/>
          </p:nvSpPr>
          <p:spPr>
            <a:xfrm rot="1538940">
              <a:off x="5269089" y="876868"/>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65" name="椭圆 864"/>
            <p:cNvSpPr>
              <a:spLocks noChangeAspect="1"/>
            </p:cNvSpPr>
            <p:nvPr userDrawn="1"/>
          </p:nvSpPr>
          <p:spPr>
            <a:xfrm rot="1538940">
              <a:off x="5116846" y="788825"/>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66" name="椭圆 865"/>
            <p:cNvSpPr>
              <a:spLocks noChangeAspect="1"/>
            </p:cNvSpPr>
            <p:nvPr userDrawn="1"/>
          </p:nvSpPr>
          <p:spPr>
            <a:xfrm rot="1538940">
              <a:off x="5283320" y="734693"/>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67" name="椭圆 866"/>
            <p:cNvSpPr>
              <a:spLocks noChangeAspect="1"/>
            </p:cNvSpPr>
            <p:nvPr userDrawn="1"/>
          </p:nvSpPr>
          <p:spPr>
            <a:xfrm rot="1538940">
              <a:off x="5489504" y="864483"/>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68" name="椭圆 867"/>
            <p:cNvSpPr>
              <a:spLocks noChangeAspect="1"/>
            </p:cNvSpPr>
            <p:nvPr userDrawn="1"/>
          </p:nvSpPr>
          <p:spPr>
            <a:xfrm rot="1538940">
              <a:off x="5807680" y="1098122"/>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69" name="椭圆 868"/>
            <p:cNvSpPr>
              <a:spLocks noChangeAspect="1"/>
            </p:cNvSpPr>
            <p:nvPr userDrawn="1"/>
          </p:nvSpPr>
          <p:spPr>
            <a:xfrm rot="1538940">
              <a:off x="5674684" y="916011"/>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70" name="椭圆 869"/>
            <p:cNvSpPr>
              <a:spLocks noChangeAspect="1"/>
            </p:cNvSpPr>
            <p:nvPr userDrawn="1"/>
          </p:nvSpPr>
          <p:spPr>
            <a:xfrm rot="1538940">
              <a:off x="5442855" y="696147"/>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71" name="椭圆 870"/>
            <p:cNvSpPr>
              <a:spLocks noChangeAspect="1"/>
            </p:cNvSpPr>
            <p:nvPr userDrawn="1"/>
          </p:nvSpPr>
          <p:spPr>
            <a:xfrm rot="1538940">
              <a:off x="5583606" y="679097"/>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72" name="椭圆 871"/>
            <p:cNvSpPr>
              <a:spLocks noChangeAspect="1"/>
            </p:cNvSpPr>
            <p:nvPr userDrawn="1"/>
          </p:nvSpPr>
          <p:spPr>
            <a:xfrm rot="1538940">
              <a:off x="5777340" y="738512"/>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73" name="椭圆 872"/>
            <p:cNvSpPr>
              <a:spLocks noChangeAspect="1"/>
            </p:cNvSpPr>
            <p:nvPr userDrawn="1"/>
          </p:nvSpPr>
          <p:spPr>
            <a:xfrm rot="1538940">
              <a:off x="5976943" y="681453"/>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74" name="椭圆 873"/>
            <p:cNvSpPr>
              <a:spLocks noChangeAspect="1"/>
            </p:cNvSpPr>
            <p:nvPr userDrawn="1"/>
          </p:nvSpPr>
          <p:spPr>
            <a:xfrm rot="1538940">
              <a:off x="6212203" y="1571238"/>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75" name="椭圆 874"/>
            <p:cNvSpPr>
              <a:spLocks noChangeAspect="1"/>
            </p:cNvSpPr>
            <p:nvPr userDrawn="1"/>
          </p:nvSpPr>
          <p:spPr>
            <a:xfrm rot="1538940">
              <a:off x="6448467" y="1666725"/>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76" name="椭圆 875"/>
            <p:cNvSpPr>
              <a:spLocks noChangeAspect="1"/>
            </p:cNvSpPr>
            <p:nvPr userDrawn="1"/>
          </p:nvSpPr>
          <p:spPr>
            <a:xfrm rot="1538940">
              <a:off x="6243152" y="1357975"/>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77" name="椭圆 876"/>
            <p:cNvSpPr>
              <a:spLocks noChangeAspect="1"/>
            </p:cNvSpPr>
            <p:nvPr userDrawn="1"/>
          </p:nvSpPr>
          <p:spPr>
            <a:xfrm rot="1538940">
              <a:off x="6515389" y="1437944"/>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78" name="椭圆 877"/>
            <p:cNvSpPr>
              <a:spLocks noChangeAspect="1"/>
            </p:cNvSpPr>
            <p:nvPr userDrawn="1"/>
          </p:nvSpPr>
          <p:spPr>
            <a:xfrm rot="1538940">
              <a:off x="6719275" y="1440044"/>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79" name="椭圆 878"/>
            <p:cNvSpPr>
              <a:spLocks noChangeAspect="1"/>
            </p:cNvSpPr>
            <p:nvPr userDrawn="1"/>
          </p:nvSpPr>
          <p:spPr>
            <a:xfrm rot="1538940">
              <a:off x="6858414" y="1617104"/>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80" name="椭圆 879"/>
            <p:cNvSpPr>
              <a:spLocks noChangeAspect="1"/>
            </p:cNvSpPr>
            <p:nvPr userDrawn="1"/>
          </p:nvSpPr>
          <p:spPr>
            <a:xfrm rot="1538940">
              <a:off x="6309927" y="1142372"/>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81" name="椭圆 880"/>
            <p:cNvSpPr>
              <a:spLocks noChangeAspect="1"/>
            </p:cNvSpPr>
            <p:nvPr userDrawn="1"/>
          </p:nvSpPr>
          <p:spPr>
            <a:xfrm rot="1538940">
              <a:off x="6519743" y="1135222"/>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82" name="椭圆 881"/>
            <p:cNvSpPr>
              <a:spLocks noChangeAspect="1"/>
            </p:cNvSpPr>
            <p:nvPr userDrawn="1"/>
          </p:nvSpPr>
          <p:spPr>
            <a:xfrm rot="1538940">
              <a:off x="6703685" y="1203243"/>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83" name="椭圆 882"/>
            <p:cNvSpPr>
              <a:spLocks noChangeAspect="1"/>
            </p:cNvSpPr>
            <p:nvPr userDrawn="1"/>
          </p:nvSpPr>
          <p:spPr>
            <a:xfrm rot="1538940">
              <a:off x="6897316" y="1069259"/>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84" name="椭圆 883"/>
            <p:cNvSpPr>
              <a:spLocks noChangeAspect="1"/>
            </p:cNvSpPr>
            <p:nvPr userDrawn="1"/>
          </p:nvSpPr>
          <p:spPr>
            <a:xfrm rot="1538940">
              <a:off x="6520035" y="891118"/>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85" name="椭圆 884"/>
            <p:cNvSpPr>
              <a:spLocks noChangeAspect="1"/>
            </p:cNvSpPr>
            <p:nvPr userDrawn="1"/>
          </p:nvSpPr>
          <p:spPr>
            <a:xfrm rot="1538940">
              <a:off x="6120740" y="696094"/>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86" name="椭圆 885"/>
            <p:cNvSpPr>
              <a:spLocks noChangeAspect="1"/>
            </p:cNvSpPr>
            <p:nvPr userDrawn="1"/>
          </p:nvSpPr>
          <p:spPr>
            <a:xfrm rot="1538940">
              <a:off x="6301986" y="876080"/>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87" name="椭圆 886"/>
            <p:cNvSpPr>
              <a:spLocks noChangeAspect="1"/>
            </p:cNvSpPr>
            <p:nvPr userDrawn="1"/>
          </p:nvSpPr>
          <p:spPr>
            <a:xfrm rot="1538940">
              <a:off x="6762121" y="899589"/>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88" name="椭圆 887"/>
            <p:cNvSpPr>
              <a:spLocks noChangeAspect="1"/>
            </p:cNvSpPr>
            <p:nvPr userDrawn="1"/>
          </p:nvSpPr>
          <p:spPr>
            <a:xfrm rot="1538940">
              <a:off x="7013252" y="897957"/>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89" name="椭圆 888"/>
            <p:cNvSpPr>
              <a:spLocks noChangeAspect="1"/>
            </p:cNvSpPr>
            <p:nvPr userDrawn="1"/>
          </p:nvSpPr>
          <p:spPr>
            <a:xfrm rot="1538940">
              <a:off x="6322728" y="698038"/>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90" name="椭圆 889"/>
            <p:cNvSpPr>
              <a:spLocks noChangeAspect="1"/>
            </p:cNvSpPr>
            <p:nvPr userDrawn="1"/>
          </p:nvSpPr>
          <p:spPr>
            <a:xfrm rot="1538940">
              <a:off x="6639383" y="743826"/>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91" name="椭圆 890"/>
            <p:cNvSpPr>
              <a:spLocks noChangeAspect="1"/>
            </p:cNvSpPr>
            <p:nvPr userDrawn="1"/>
          </p:nvSpPr>
          <p:spPr>
            <a:xfrm rot="1538940">
              <a:off x="6546700" y="623010"/>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92" name="椭圆 891"/>
            <p:cNvSpPr>
              <a:spLocks noChangeAspect="1"/>
            </p:cNvSpPr>
            <p:nvPr userDrawn="1"/>
          </p:nvSpPr>
          <p:spPr>
            <a:xfrm rot="1538940">
              <a:off x="6400718" y="582795"/>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93" name="椭圆 892"/>
            <p:cNvSpPr>
              <a:spLocks noChangeAspect="1"/>
            </p:cNvSpPr>
            <p:nvPr userDrawn="1"/>
          </p:nvSpPr>
          <p:spPr>
            <a:xfrm rot="1538940">
              <a:off x="6186632" y="573147"/>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94" name="椭圆 893"/>
            <p:cNvSpPr>
              <a:spLocks noChangeAspect="1"/>
            </p:cNvSpPr>
            <p:nvPr userDrawn="1"/>
          </p:nvSpPr>
          <p:spPr>
            <a:xfrm rot="1538940">
              <a:off x="5930260" y="579256"/>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95" name="椭圆 894"/>
            <p:cNvSpPr>
              <a:spLocks noChangeAspect="1"/>
            </p:cNvSpPr>
            <p:nvPr userDrawn="1"/>
          </p:nvSpPr>
          <p:spPr>
            <a:xfrm rot="1538940">
              <a:off x="6867374" y="711505"/>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96" name="椭圆 895"/>
            <p:cNvSpPr>
              <a:spLocks noChangeAspect="1"/>
            </p:cNvSpPr>
            <p:nvPr userDrawn="1"/>
          </p:nvSpPr>
          <p:spPr>
            <a:xfrm rot="1538940">
              <a:off x="6729318" y="636535"/>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4012131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8" fill="hold" nodeType="clickEffect">
                                  <p:stCondLst>
                                    <p:cond delay="0"/>
                                  </p:stCondLst>
                                  <p:childTnLst>
                                    <p:set>
                                      <p:cBhvr>
                                        <p:cTn id="6" dur="1" fill="hold">
                                          <p:stCondLst>
                                            <p:cond delay="0"/>
                                          </p:stCondLst>
                                        </p:cTn>
                                        <p:tgtEl>
                                          <p:spTgt spid="898"/>
                                        </p:tgtEl>
                                        <p:attrNameLst>
                                          <p:attrName>style.visibility</p:attrName>
                                        </p:attrNameLst>
                                      </p:cBhvr>
                                      <p:to>
                                        <p:strVal val="visible"/>
                                      </p:to>
                                    </p:set>
                                    <p:anim calcmode="lin" valueType="num">
                                      <p:cBhvr>
                                        <p:cTn id="7" dur="500" fill="hold"/>
                                        <p:tgtEl>
                                          <p:spTgt spid="898"/>
                                        </p:tgtEl>
                                        <p:attrNameLst>
                                          <p:attrName>ppt_x</p:attrName>
                                        </p:attrNameLst>
                                      </p:cBhvr>
                                      <p:tavLst>
                                        <p:tav tm="0">
                                          <p:val>
                                            <p:strVal val="#ppt_x-#ppt_w/2"/>
                                          </p:val>
                                        </p:tav>
                                        <p:tav tm="100000">
                                          <p:val>
                                            <p:strVal val="#ppt_x"/>
                                          </p:val>
                                        </p:tav>
                                      </p:tavLst>
                                    </p:anim>
                                    <p:anim calcmode="lin" valueType="num">
                                      <p:cBhvr>
                                        <p:cTn id="8" dur="500" fill="hold"/>
                                        <p:tgtEl>
                                          <p:spTgt spid="898"/>
                                        </p:tgtEl>
                                        <p:attrNameLst>
                                          <p:attrName>ppt_y</p:attrName>
                                        </p:attrNameLst>
                                      </p:cBhvr>
                                      <p:tavLst>
                                        <p:tav tm="0">
                                          <p:val>
                                            <p:strVal val="#ppt_y"/>
                                          </p:val>
                                        </p:tav>
                                        <p:tav tm="100000">
                                          <p:val>
                                            <p:strVal val="#ppt_y"/>
                                          </p:val>
                                        </p:tav>
                                      </p:tavLst>
                                    </p:anim>
                                    <p:anim calcmode="lin" valueType="num">
                                      <p:cBhvr>
                                        <p:cTn id="9" dur="500" fill="hold"/>
                                        <p:tgtEl>
                                          <p:spTgt spid="898"/>
                                        </p:tgtEl>
                                        <p:attrNameLst>
                                          <p:attrName>ppt_w</p:attrName>
                                        </p:attrNameLst>
                                      </p:cBhvr>
                                      <p:tavLst>
                                        <p:tav tm="0">
                                          <p:val>
                                            <p:fltVal val="0"/>
                                          </p:val>
                                        </p:tav>
                                        <p:tav tm="100000">
                                          <p:val>
                                            <p:strVal val="#ppt_w"/>
                                          </p:val>
                                        </p:tav>
                                      </p:tavLst>
                                    </p:anim>
                                    <p:anim calcmode="lin" valueType="num">
                                      <p:cBhvr>
                                        <p:cTn id="10" dur="500" fill="hold"/>
                                        <p:tgtEl>
                                          <p:spTgt spid="898"/>
                                        </p:tgtEl>
                                        <p:attrNameLst>
                                          <p:attrName>ppt_h</p:attrName>
                                        </p:attrNameLst>
                                      </p:cBhvr>
                                      <p:tavLst>
                                        <p:tav tm="0">
                                          <p:val>
                                            <p:strVal val="#ppt_h"/>
                                          </p:val>
                                        </p:tav>
                                        <p:tav tm="100000">
                                          <p:val>
                                            <p:strVal val="#ppt_h"/>
                                          </p:val>
                                        </p:tav>
                                      </p:tavLst>
                                    </p:anim>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452"/>
                                        </p:tgtEl>
                                        <p:attrNameLst>
                                          <p:attrName>style.visibility</p:attrName>
                                        </p:attrNameLst>
                                      </p:cBhvr>
                                      <p:to>
                                        <p:strVal val="visible"/>
                                      </p:to>
                                    </p:set>
                                    <p:animEffect transition="in" filter="fade">
                                      <p:cBhvr>
                                        <p:cTn id="14" dur="100"/>
                                        <p:tgtEl>
                                          <p:spTgt spid="452"/>
                                        </p:tgtEl>
                                      </p:cBhvr>
                                    </p:animEffect>
                                  </p:childTnLst>
                                </p:cTn>
                              </p:par>
                            </p:childTnLst>
                          </p:cTn>
                        </p:par>
                        <p:par>
                          <p:cTn id="15" fill="hold">
                            <p:stCondLst>
                              <p:cond delay="600"/>
                            </p:stCondLst>
                            <p:childTnLst>
                              <p:par>
                                <p:cTn id="16" presetID="10" presetClass="entr" presetSubtype="0" fill="hold" grpId="0" nodeType="afterEffect">
                                  <p:stCondLst>
                                    <p:cond delay="0"/>
                                  </p:stCondLst>
                                  <p:childTnLst>
                                    <p:set>
                                      <p:cBhvr>
                                        <p:cTn id="17" dur="1" fill="hold">
                                          <p:stCondLst>
                                            <p:cond delay="0"/>
                                          </p:stCondLst>
                                        </p:cTn>
                                        <p:tgtEl>
                                          <p:spTgt spid="453"/>
                                        </p:tgtEl>
                                        <p:attrNameLst>
                                          <p:attrName>style.visibility</p:attrName>
                                        </p:attrNameLst>
                                      </p:cBhvr>
                                      <p:to>
                                        <p:strVal val="visible"/>
                                      </p:to>
                                    </p:set>
                                    <p:animEffect transition="in" filter="fade">
                                      <p:cBhvr>
                                        <p:cTn id="18" dur="100"/>
                                        <p:tgtEl>
                                          <p:spTgt spid="453"/>
                                        </p:tgtEl>
                                      </p:cBhvr>
                                    </p:animEffect>
                                  </p:childTnLst>
                                </p:cTn>
                              </p:par>
                            </p:childTnLst>
                          </p:cTn>
                        </p:par>
                        <p:par>
                          <p:cTn id="19" fill="hold">
                            <p:stCondLst>
                              <p:cond delay="700"/>
                            </p:stCondLst>
                            <p:childTnLst>
                              <p:par>
                                <p:cTn id="20" presetID="10" presetClass="entr" presetSubtype="0" fill="hold" grpId="0" nodeType="afterEffect">
                                  <p:stCondLst>
                                    <p:cond delay="0"/>
                                  </p:stCondLst>
                                  <p:childTnLst>
                                    <p:set>
                                      <p:cBhvr>
                                        <p:cTn id="21" dur="1" fill="hold">
                                          <p:stCondLst>
                                            <p:cond delay="0"/>
                                          </p:stCondLst>
                                        </p:cTn>
                                        <p:tgtEl>
                                          <p:spTgt spid="454"/>
                                        </p:tgtEl>
                                        <p:attrNameLst>
                                          <p:attrName>style.visibility</p:attrName>
                                        </p:attrNameLst>
                                      </p:cBhvr>
                                      <p:to>
                                        <p:strVal val="visible"/>
                                      </p:to>
                                    </p:set>
                                    <p:animEffect transition="in" filter="fade">
                                      <p:cBhvr>
                                        <p:cTn id="22" dur="100"/>
                                        <p:tgtEl>
                                          <p:spTgt spid="454"/>
                                        </p:tgtEl>
                                      </p:cBhvr>
                                    </p:animEffect>
                                  </p:childTnLst>
                                </p:cTn>
                              </p:par>
                            </p:childTnLst>
                          </p:cTn>
                        </p:par>
                        <p:par>
                          <p:cTn id="23" fill="hold">
                            <p:stCondLst>
                              <p:cond delay="800"/>
                            </p:stCondLst>
                            <p:childTnLst>
                              <p:par>
                                <p:cTn id="24" presetID="10" presetClass="entr" presetSubtype="0" fill="hold" grpId="0" nodeType="afterEffect">
                                  <p:stCondLst>
                                    <p:cond delay="0"/>
                                  </p:stCondLst>
                                  <p:childTnLst>
                                    <p:set>
                                      <p:cBhvr>
                                        <p:cTn id="25" dur="1" fill="hold">
                                          <p:stCondLst>
                                            <p:cond delay="0"/>
                                          </p:stCondLst>
                                        </p:cTn>
                                        <p:tgtEl>
                                          <p:spTgt spid="455"/>
                                        </p:tgtEl>
                                        <p:attrNameLst>
                                          <p:attrName>style.visibility</p:attrName>
                                        </p:attrNameLst>
                                      </p:cBhvr>
                                      <p:to>
                                        <p:strVal val="visible"/>
                                      </p:to>
                                    </p:set>
                                    <p:animEffect transition="in" filter="fade">
                                      <p:cBhvr>
                                        <p:cTn id="26" dur="100"/>
                                        <p:tgtEl>
                                          <p:spTgt spid="455"/>
                                        </p:tgtEl>
                                      </p:cBhvr>
                                    </p:animEffect>
                                  </p:childTnLst>
                                </p:cTn>
                              </p:par>
                            </p:childTnLst>
                          </p:cTn>
                        </p:par>
                        <p:par>
                          <p:cTn id="27" fill="hold">
                            <p:stCondLst>
                              <p:cond delay="900"/>
                            </p:stCondLst>
                            <p:childTnLst>
                              <p:par>
                                <p:cTn id="28" presetID="10" presetClass="entr" presetSubtype="0" fill="hold" grpId="0" nodeType="afterEffect">
                                  <p:stCondLst>
                                    <p:cond delay="0"/>
                                  </p:stCondLst>
                                  <p:childTnLst>
                                    <p:set>
                                      <p:cBhvr>
                                        <p:cTn id="29" dur="1" fill="hold">
                                          <p:stCondLst>
                                            <p:cond delay="0"/>
                                          </p:stCondLst>
                                        </p:cTn>
                                        <p:tgtEl>
                                          <p:spTgt spid="456"/>
                                        </p:tgtEl>
                                        <p:attrNameLst>
                                          <p:attrName>style.visibility</p:attrName>
                                        </p:attrNameLst>
                                      </p:cBhvr>
                                      <p:to>
                                        <p:strVal val="visible"/>
                                      </p:to>
                                    </p:set>
                                    <p:animEffect transition="in" filter="fade">
                                      <p:cBhvr>
                                        <p:cTn id="30" dur="100"/>
                                        <p:tgtEl>
                                          <p:spTgt spid="4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2" grpId="0" animBg="1"/>
      <p:bldP spid="453" grpId="0" animBg="1"/>
      <p:bldP spid="454" grpId="0" animBg="1"/>
      <p:bldP spid="455" grpId="0" animBg="1"/>
      <p:bldP spid="456" grpId="0" animBg="1"/>
    </p:bldLst>
  </p:timing>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7_自定义版式">
    <p:bg>
      <p:bgPr>
        <a:solidFill>
          <a:schemeClr val="bg1">
            <a:lumMod val="95000"/>
          </a:schemeClr>
        </a:solidFill>
        <a:effectLst/>
      </p:bgPr>
    </p:bg>
    <p:spTree>
      <p:nvGrpSpPr>
        <p:cNvPr id="1" name=""/>
        <p:cNvGrpSpPr/>
        <p:nvPr/>
      </p:nvGrpSpPr>
      <p:grpSpPr>
        <a:xfrm>
          <a:off x="0" y="0"/>
          <a:ext cx="0" cy="0"/>
          <a:chOff x="0" y="0"/>
          <a:chExt cx="0" cy="0"/>
        </a:xfrm>
      </p:grpSpPr>
      <p:grpSp>
        <p:nvGrpSpPr>
          <p:cNvPr id="2" name="组合 1"/>
          <p:cNvGrpSpPr/>
          <p:nvPr userDrawn="1"/>
        </p:nvGrpSpPr>
        <p:grpSpPr>
          <a:xfrm flipH="1">
            <a:off x="7113147" y="-6743"/>
            <a:ext cx="7232400" cy="6864743"/>
            <a:chOff x="-2132408" y="-6743"/>
            <a:chExt cx="7233875" cy="6864743"/>
          </a:xfrm>
        </p:grpSpPr>
        <p:sp>
          <p:nvSpPr>
            <p:cNvPr id="901" name="任意多边形 900"/>
            <p:cNvSpPr/>
            <p:nvPr userDrawn="1"/>
          </p:nvSpPr>
          <p:spPr>
            <a:xfrm>
              <a:off x="267337" y="-6743"/>
              <a:ext cx="4834130" cy="6858000"/>
            </a:xfrm>
            <a:custGeom>
              <a:avLst/>
              <a:gdLst>
                <a:gd name="connsiteX0" fmla="*/ 0 w 4977276"/>
                <a:gd name="connsiteY0" fmla="*/ 0 h 6858000"/>
                <a:gd name="connsiteX1" fmla="*/ 3589160 w 4977276"/>
                <a:gd name="connsiteY1" fmla="*/ 0 h 6858000"/>
                <a:gd name="connsiteX2" fmla="*/ 3596727 w 4977276"/>
                <a:gd name="connsiteY2" fmla="*/ 7216 h 6858000"/>
                <a:gd name="connsiteX3" fmla="*/ 4977276 w 4977276"/>
                <a:gd name="connsiteY3" fmla="*/ 3340155 h 6858000"/>
                <a:gd name="connsiteX4" fmla="*/ 3433031 w 4977276"/>
                <a:gd name="connsiteY4" fmla="*/ 6829165 h 6858000"/>
                <a:gd name="connsiteX5" fmla="*/ 3399742 w 4977276"/>
                <a:gd name="connsiteY5" fmla="*/ 6858000 h 6858000"/>
                <a:gd name="connsiteX6" fmla="*/ 0 w 4977276"/>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77276" h="6858000">
                  <a:moveTo>
                    <a:pt x="0" y="0"/>
                  </a:moveTo>
                  <a:lnTo>
                    <a:pt x="3589160" y="0"/>
                  </a:lnTo>
                  <a:lnTo>
                    <a:pt x="3596727" y="7216"/>
                  </a:lnTo>
                  <a:cubicBezTo>
                    <a:pt x="4449701" y="860189"/>
                    <a:pt x="4977276" y="2038561"/>
                    <a:pt x="4977276" y="3340155"/>
                  </a:cubicBezTo>
                  <a:cubicBezTo>
                    <a:pt x="4977276" y="4723099"/>
                    <a:pt x="4381693" y="5966937"/>
                    <a:pt x="3433031" y="6829165"/>
                  </a:cubicBezTo>
                  <a:lnTo>
                    <a:pt x="3399742" y="6858000"/>
                  </a:lnTo>
                  <a:lnTo>
                    <a:pt x="0" y="6858000"/>
                  </a:lnTo>
                  <a:close/>
                </a:path>
              </a:pathLst>
            </a:custGeom>
            <a:solidFill>
              <a:srgbClr val="404040">
                <a:alpha val="20000"/>
              </a:srgb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9" name="任意多边形 898"/>
            <p:cNvSpPr/>
            <p:nvPr userDrawn="1"/>
          </p:nvSpPr>
          <p:spPr>
            <a:xfrm>
              <a:off x="0" y="0"/>
              <a:ext cx="4977276" cy="6858000"/>
            </a:xfrm>
            <a:custGeom>
              <a:avLst/>
              <a:gdLst>
                <a:gd name="connsiteX0" fmla="*/ 0 w 4977276"/>
                <a:gd name="connsiteY0" fmla="*/ 0 h 6858000"/>
                <a:gd name="connsiteX1" fmla="*/ 3589160 w 4977276"/>
                <a:gd name="connsiteY1" fmla="*/ 0 h 6858000"/>
                <a:gd name="connsiteX2" fmla="*/ 3596727 w 4977276"/>
                <a:gd name="connsiteY2" fmla="*/ 7216 h 6858000"/>
                <a:gd name="connsiteX3" fmla="*/ 4977276 w 4977276"/>
                <a:gd name="connsiteY3" fmla="*/ 3340155 h 6858000"/>
                <a:gd name="connsiteX4" fmla="*/ 3433031 w 4977276"/>
                <a:gd name="connsiteY4" fmla="*/ 6829165 h 6858000"/>
                <a:gd name="connsiteX5" fmla="*/ 3399742 w 4977276"/>
                <a:gd name="connsiteY5" fmla="*/ 6858000 h 6858000"/>
                <a:gd name="connsiteX6" fmla="*/ 0 w 4977276"/>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77276" h="6858000">
                  <a:moveTo>
                    <a:pt x="0" y="0"/>
                  </a:moveTo>
                  <a:lnTo>
                    <a:pt x="3589160" y="0"/>
                  </a:lnTo>
                  <a:lnTo>
                    <a:pt x="3596727" y="7216"/>
                  </a:lnTo>
                  <a:cubicBezTo>
                    <a:pt x="4449701" y="860189"/>
                    <a:pt x="4977276" y="2038561"/>
                    <a:pt x="4977276" y="3340155"/>
                  </a:cubicBezTo>
                  <a:cubicBezTo>
                    <a:pt x="4977276" y="4723099"/>
                    <a:pt x="4381693" y="5966937"/>
                    <a:pt x="3433031" y="6829165"/>
                  </a:cubicBezTo>
                  <a:lnTo>
                    <a:pt x="3399742" y="6858000"/>
                  </a:lnTo>
                  <a:lnTo>
                    <a:pt x="0" y="6858000"/>
                  </a:lnTo>
                  <a:close/>
                </a:path>
              </a:pathLst>
            </a:custGeom>
            <a:solidFill>
              <a:srgbClr val="404040"/>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2" name="椭圆 451"/>
            <p:cNvSpPr/>
            <p:nvPr userDrawn="1"/>
          </p:nvSpPr>
          <p:spPr>
            <a:xfrm rot="1538940">
              <a:off x="-292565" y="5753928"/>
              <a:ext cx="389725" cy="389725"/>
            </a:xfrm>
            <a:prstGeom prst="ellipse">
              <a:avLst/>
            </a:prstGeom>
            <a:solidFill>
              <a:schemeClr val="bg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453" name="椭圆 452"/>
            <p:cNvSpPr/>
            <p:nvPr userDrawn="1"/>
          </p:nvSpPr>
          <p:spPr>
            <a:xfrm rot="1538940">
              <a:off x="1643035" y="5562787"/>
              <a:ext cx="302893" cy="302893"/>
            </a:xfrm>
            <a:prstGeom prst="ellipse">
              <a:avLst/>
            </a:prstGeom>
            <a:solidFill>
              <a:schemeClr val="bg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454" name="椭圆 453"/>
            <p:cNvSpPr/>
            <p:nvPr userDrawn="1"/>
          </p:nvSpPr>
          <p:spPr>
            <a:xfrm rot="1538940">
              <a:off x="1455582" y="5651281"/>
              <a:ext cx="338527" cy="338527"/>
            </a:xfrm>
            <a:prstGeom prst="ellipse">
              <a:avLst/>
            </a:prstGeom>
            <a:solidFill>
              <a:schemeClr val="bg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455" name="椭圆 454"/>
            <p:cNvSpPr/>
            <p:nvPr userDrawn="1"/>
          </p:nvSpPr>
          <p:spPr>
            <a:xfrm rot="1538940">
              <a:off x="3009371" y="3712970"/>
              <a:ext cx="237563" cy="237563"/>
            </a:xfrm>
            <a:prstGeom prst="ellipse">
              <a:avLst/>
            </a:prstGeom>
            <a:solidFill>
              <a:schemeClr val="bg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456" name="椭圆 455"/>
            <p:cNvSpPr/>
            <p:nvPr userDrawn="1"/>
          </p:nvSpPr>
          <p:spPr>
            <a:xfrm rot="1538940">
              <a:off x="2080079" y="5401897"/>
              <a:ext cx="174609" cy="174609"/>
            </a:xfrm>
            <a:prstGeom prst="ellipse">
              <a:avLst/>
            </a:prstGeom>
            <a:solidFill>
              <a:schemeClr val="bg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grpSp>
          <p:nvGrpSpPr>
            <p:cNvPr id="898" name="组合 897"/>
            <p:cNvGrpSpPr/>
            <p:nvPr userDrawn="1"/>
          </p:nvGrpSpPr>
          <p:grpSpPr>
            <a:xfrm>
              <a:off x="-2132408" y="754755"/>
              <a:ext cx="5311716" cy="5306043"/>
              <a:chOff x="3536872" y="571875"/>
              <a:chExt cx="5311716" cy="5306043"/>
            </a:xfrm>
            <a:solidFill>
              <a:schemeClr val="bg1">
                <a:lumMod val="10000"/>
                <a:lumOff val="90000"/>
              </a:schemeClr>
            </a:solidFill>
          </p:grpSpPr>
          <p:sp>
            <p:nvSpPr>
              <p:cNvPr id="457" name="椭圆 456"/>
              <p:cNvSpPr/>
              <p:nvPr userDrawn="1"/>
            </p:nvSpPr>
            <p:spPr>
              <a:xfrm rot="1538940">
                <a:off x="7885733" y="5155507"/>
                <a:ext cx="78396" cy="7839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458" name="椭圆 457"/>
              <p:cNvSpPr/>
              <p:nvPr userDrawn="1"/>
            </p:nvSpPr>
            <p:spPr>
              <a:xfrm rot="1538940">
                <a:off x="7625299" y="5352520"/>
                <a:ext cx="101147" cy="1011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459" name="椭圆 458"/>
              <p:cNvSpPr/>
              <p:nvPr userDrawn="1"/>
            </p:nvSpPr>
            <p:spPr>
              <a:xfrm rot="1538940">
                <a:off x="6066129" y="965587"/>
                <a:ext cx="141883" cy="1418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460" name="椭圆 459"/>
              <p:cNvSpPr/>
              <p:nvPr userDrawn="1"/>
            </p:nvSpPr>
            <p:spPr>
              <a:xfrm rot="1538940">
                <a:off x="5986079" y="1204066"/>
                <a:ext cx="92649" cy="9264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461" name="椭圆 460"/>
              <p:cNvSpPr/>
              <p:nvPr userDrawn="1"/>
            </p:nvSpPr>
            <p:spPr>
              <a:xfrm rot="1538940">
                <a:off x="5700699" y="571875"/>
                <a:ext cx="78067" cy="7806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462" name="椭圆 461"/>
              <p:cNvSpPr/>
              <p:nvPr userDrawn="1"/>
            </p:nvSpPr>
            <p:spPr>
              <a:xfrm rot="1538940">
                <a:off x="7303982" y="807159"/>
                <a:ext cx="78067" cy="7806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463" name="椭圆 462"/>
              <p:cNvSpPr/>
              <p:nvPr userDrawn="1"/>
            </p:nvSpPr>
            <p:spPr>
              <a:xfrm rot="1538940">
                <a:off x="8342635" y="1721610"/>
                <a:ext cx="78067" cy="7806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464" name="椭圆 463"/>
              <p:cNvSpPr/>
              <p:nvPr userDrawn="1"/>
            </p:nvSpPr>
            <p:spPr>
              <a:xfrm rot="1538940">
                <a:off x="4489545" y="1171988"/>
                <a:ext cx="78067" cy="7806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465" name="椭圆 464"/>
              <p:cNvSpPr/>
              <p:nvPr userDrawn="1"/>
            </p:nvSpPr>
            <p:spPr>
              <a:xfrm rot="1538940">
                <a:off x="5083019" y="969427"/>
                <a:ext cx="78067" cy="7806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466" name="椭圆 465"/>
              <p:cNvSpPr/>
              <p:nvPr userDrawn="1"/>
            </p:nvSpPr>
            <p:spPr>
              <a:xfrm rot="1538940">
                <a:off x="4981427" y="1161362"/>
                <a:ext cx="54310" cy="5431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467" name="椭圆 466"/>
              <p:cNvSpPr/>
              <p:nvPr userDrawn="1"/>
            </p:nvSpPr>
            <p:spPr>
              <a:xfrm rot="1538940">
                <a:off x="8065051" y="2859988"/>
                <a:ext cx="78067" cy="7806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468" name="椭圆 467"/>
              <p:cNvSpPr/>
              <p:nvPr userDrawn="1"/>
            </p:nvSpPr>
            <p:spPr>
              <a:xfrm rot="1538940">
                <a:off x="8788009" y="3159682"/>
                <a:ext cx="60579" cy="6057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469" name="椭圆 468"/>
              <p:cNvSpPr/>
              <p:nvPr userDrawn="1"/>
            </p:nvSpPr>
            <p:spPr>
              <a:xfrm rot="1538940">
                <a:off x="8766230" y="2850776"/>
                <a:ext cx="60579" cy="6057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470" name="椭圆 469"/>
              <p:cNvSpPr/>
              <p:nvPr userDrawn="1"/>
            </p:nvSpPr>
            <p:spPr>
              <a:xfrm rot="1538940">
                <a:off x="8709745" y="2548559"/>
                <a:ext cx="60579" cy="6057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471" name="椭圆 470"/>
              <p:cNvSpPr/>
              <p:nvPr userDrawn="1"/>
            </p:nvSpPr>
            <p:spPr>
              <a:xfrm rot="1538940">
                <a:off x="8571495" y="2136723"/>
                <a:ext cx="60579" cy="6057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472" name="椭圆 471"/>
              <p:cNvSpPr/>
              <p:nvPr userDrawn="1"/>
            </p:nvSpPr>
            <p:spPr>
              <a:xfrm rot="1538940">
                <a:off x="4033570" y="4007294"/>
                <a:ext cx="78067" cy="7806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473" name="椭圆 472"/>
              <p:cNvSpPr/>
              <p:nvPr userDrawn="1"/>
            </p:nvSpPr>
            <p:spPr>
              <a:xfrm rot="1538940">
                <a:off x="3741484" y="4377608"/>
                <a:ext cx="78067" cy="7806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474" name="椭圆 473"/>
              <p:cNvSpPr>
                <a:spLocks noChangeAspect="1"/>
              </p:cNvSpPr>
              <p:nvPr userDrawn="1"/>
            </p:nvSpPr>
            <p:spPr>
              <a:xfrm rot="1538940">
                <a:off x="7871770" y="3068217"/>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475" name="椭圆 474"/>
              <p:cNvSpPr>
                <a:spLocks noChangeAspect="1"/>
              </p:cNvSpPr>
              <p:nvPr userDrawn="1"/>
            </p:nvSpPr>
            <p:spPr>
              <a:xfrm rot="1538940">
                <a:off x="7814552" y="3339190"/>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476" name="椭圆 475"/>
              <p:cNvSpPr>
                <a:spLocks noChangeAspect="1"/>
              </p:cNvSpPr>
              <p:nvPr userDrawn="1"/>
            </p:nvSpPr>
            <p:spPr>
              <a:xfrm rot="1538940">
                <a:off x="7570476" y="3287216"/>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477" name="椭圆 476"/>
              <p:cNvSpPr>
                <a:spLocks noChangeAspect="1"/>
              </p:cNvSpPr>
              <p:nvPr userDrawn="1"/>
            </p:nvSpPr>
            <p:spPr>
              <a:xfrm rot="1538940">
                <a:off x="7529770" y="3083857"/>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478" name="椭圆 477"/>
              <p:cNvSpPr>
                <a:spLocks noChangeAspect="1"/>
              </p:cNvSpPr>
              <p:nvPr userDrawn="1"/>
            </p:nvSpPr>
            <p:spPr>
              <a:xfrm rot="1538940">
                <a:off x="7514183" y="3522068"/>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479" name="椭圆 478"/>
              <p:cNvSpPr>
                <a:spLocks noChangeAspect="1"/>
              </p:cNvSpPr>
              <p:nvPr userDrawn="1"/>
            </p:nvSpPr>
            <p:spPr>
              <a:xfrm rot="1538940">
                <a:off x="7719646" y="3645441"/>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480" name="椭圆 479"/>
              <p:cNvSpPr>
                <a:spLocks noChangeAspect="1"/>
              </p:cNvSpPr>
              <p:nvPr userDrawn="1"/>
            </p:nvSpPr>
            <p:spPr>
              <a:xfrm rot="1538940">
                <a:off x="7341048" y="3851524"/>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481" name="椭圆 480"/>
              <p:cNvSpPr>
                <a:spLocks noChangeAspect="1"/>
              </p:cNvSpPr>
              <p:nvPr userDrawn="1"/>
            </p:nvSpPr>
            <p:spPr>
              <a:xfrm rot="1538940">
                <a:off x="7334393" y="3598798"/>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482" name="椭圆 481"/>
              <p:cNvSpPr>
                <a:spLocks noChangeAspect="1"/>
              </p:cNvSpPr>
              <p:nvPr userDrawn="1"/>
            </p:nvSpPr>
            <p:spPr>
              <a:xfrm rot="1538940">
                <a:off x="7587591" y="3879230"/>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483" name="椭圆 482"/>
              <p:cNvSpPr>
                <a:spLocks noChangeAspect="1"/>
              </p:cNvSpPr>
              <p:nvPr userDrawn="1"/>
            </p:nvSpPr>
            <p:spPr>
              <a:xfrm rot="1538940">
                <a:off x="7499851" y="4134299"/>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484" name="椭圆 483"/>
              <p:cNvSpPr>
                <a:spLocks noChangeAspect="1"/>
              </p:cNvSpPr>
              <p:nvPr userDrawn="1"/>
            </p:nvSpPr>
            <p:spPr>
              <a:xfrm rot="1538940">
                <a:off x="7235968" y="4070362"/>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485" name="椭圆 484"/>
              <p:cNvSpPr>
                <a:spLocks noChangeAspect="1"/>
              </p:cNvSpPr>
              <p:nvPr userDrawn="1"/>
            </p:nvSpPr>
            <p:spPr>
              <a:xfrm rot="1538940">
                <a:off x="7065298" y="3865932"/>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486" name="椭圆 485"/>
              <p:cNvSpPr>
                <a:spLocks noChangeAspect="1"/>
              </p:cNvSpPr>
              <p:nvPr userDrawn="1"/>
            </p:nvSpPr>
            <p:spPr>
              <a:xfrm rot="1538940">
                <a:off x="7063206" y="3602732"/>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487" name="椭圆 486"/>
              <p:cNvSpPr>
                <a:spLocks noChangeAspect="1"/>
              </p:cNvSpPr>
              <p:nvPr userDrawn="1"/>
            </p:nvSpPr>
            <p:spPr>
              <a:xfrm rot="1538940">
                <a:off x="7141037" y="3357835"/>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488" name="椭圆 487"/>
              <p:cNvSpPr>
                <a:spLocks noChangeAspect="1"/>
              </p:cNvSpPr>
              <p:nvPr userDrawn="1"/>
            </p:nvSpPr>
            <p:spPr>
              <a:xfrm rot="1538940">
                <a:off x="7270831" y="3180626"/>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489" name="椭圆 488"/>
              <p:cNvSpPr>
                <a:spLocks noChangeAspect="1"/>
              </p:cNvSpPr>
              <p:nvPr userDrawn="1"/>
            </p:nvSpPr>
            <p:spPr>
              <a:xfrm rot="1538940">
                <a:off x="6838533" y="3839104"/>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490" name="椭圆 489"/>
              <p:cNvSpPr>
                <a:spLocks noChangeAspect="1"/>
              </p:cNvSpPr>
              <p:nvPr userDrawn="1"/>
            </p:nvSpPr>
            <p:spPr>
              <a:xfrm rot="1538940">
                <a:off x="6853943" y="3472370"/>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491" name="椭圆 490"/>
              <p:cNvSpPr>
                <a:spLocks noChangeAspect="1"/>
              </p:cNvSpPr>
              <p:nvPr userDrawn="1"/>
            </p:nvSpPr>
            <p:spPr>
              <a:xfrm rot="1538940">
                <a:off x="6631250" y="3627633"/>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492" name="椭圆 491"/>
              <p:cNvSpPr>
                <a:spLocks noChangeAspect="1"/>
              </p:cNvSpPr>
              <p:nvPr userDrawn="1"/>
            </p:nvSpPr>
            <p:spPr>
              <a:xfrm rot="1538940">
                <a:off x="6580050" y="3893763"/>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493" name="椭圆 492"/>
              <p:cNvSpPr>
                <a:spLocks noChangeAspect="1"/>
              </p:cNvSpPr>
              <p:nvPr userDrawn="1"/>
            </p:nvSpPr>
            <p:spPr>
              <a:xfrm rot="1538940">
                <a:off x="6937396" y="3185818"/>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494" name="椭圆 493"/>
              <p:cNvSpPr>
                <a:spLocks noChangeAspect="1"/>
              </p:cNvSpPr>
              <p:nvPr userDrawn="1"/>
            </p:nvSpPr>
            <p:spPr>
              <a:xfrm rot="1538940">
                <a:off x="6638850" y="3354148"/>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495" name="椭圆 494"/>
              <p:cNvSpPr>
                <a:spLocks noChangeAspect="1"/>
              </p:cNvSpPr>
              <p:nvPr userDrawn="1"/>
            </p:nvSpPr>
            <p:spPr>
              <a:xfrm rot="1538940">
                <a:off x="6665788" y="3082342"/>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496" name="椭圆 495"/>
              <p:cNvSpPr>
                <a:spLocks noChangeAspect="1"/>
              </p:cNvSpPr>
              <p:nvPr userDrawn="1"/>
            </p:nvSpPr>
            <p:spPr>
              <a:xfrm rot="1538940">
                <a:off x="6382859" y="3151898"/>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497" name="椭圆 496"/>
              <p:cNvSpPr>
                <a:spLocks noChangeAspect="1"/>
              </p:cNvSpPr>
              <p:nvPr userDrawn="1"/>
            </p:nvSpPr>
            <p:spPr>
              <a:xfrm rot="1538940">
                <a:off x="6373716" y="3387038"/>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498" name="椭圆 497"/>
              <p:cNvSpPr>
                <a:spLocks noChangeAspect="1"/>
              </p:cNvSpPr>
              <p:nvPr userDrawn="1"/>
            </p:nvSpPr>
            <p:spPr>
              <a:xfrm rot="1538940">
                <a:off x="6357676" y="3698044"/>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499" name="椭圆 498"/>
              <p:cNvSpPr>
                <a:spLocks noChangeAspect="1"/>
              </p:cNvSpPr>
              <p:nvPr userDrawn="1"/>
            </p:nvSpPr>
            <p:spPr>
              <a:xfrm rot="1538940">
                <a:off x="6165861" y="3541587"/>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00" name="椭圆 499"/>
              <p:cNvSpPr>
                <a:spLocks noChangeAspect="1"/>
              </p:cNvSpPr>
              <p:nvPr userDrawn="1"/>
            </p:nvSpPr>
            <p:spPr>
              <a:xfrm rot="1538940">
                <a:off x="6066716" y="3311858"/>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01" name="椭圆 500"/>
              <p:cNvSpPr>
                <a:spLocks noChangeAspect="1"/>
              </p:cNvSpPr>
              <p:nvPr userDrawn="1"/>
            </p:nvSpPr>
            <p:spPr>
              <a:xfrm rot="1538940">
                <a:off x="6431372" y="2881074"/>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02" name="椭圆 501"/>
              <p:cNvSpPr>
                <a:spLocks noChangeAspect="1"/>
              </p:cNvSpPr>
              <p:nvPr userDrawn="1"/>
            </p:nvSpPr>
            <p:spPr>
              <a:xfrm rot="1538940">
                <a:off x="6764234" y="2815091"/>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03" name="椭圆 502"/>
              <p:cNvSpPr>
                <a:spLocks noChangeAspect="1"/>
              </p:cNvSpPr>
              <p:nvPr userDrawn="1"/>
            </p:nvSpPr>
            <p:spPr>
              <a:xfrm rot="1538940">
                <a:off x="6955779" y="2951772"/>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04" name="椭圆 503"/>
              <p:cNvSpPr>
                <a:spLocks noChangeAspect="1"/>
              </p:cNvSpPr>
              <p:nvPr userDrawn="1"/>
            </p:nvSpPr>
            <p:spPr>
              <a:xfrm rot="1538940">
                <a:off x="6113663" y="2709201"/>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05" name="椭圆 504"/>
              <p:cNvSpPr>
                <a:spLocks noChangeAspect="1"/>
              </p:cNvSpPr>
              <p:nvPr userDrawn="1"/>
            </p:nvSpPr>
            <p:spPr>
              <a:xfrm rot="1538940">
                <a:off x="6195785" y="2970541"/>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06" name="椭圆 505"/>
              <p:cNvSpPr>
                <a:spLocks noChangeAspect="1"/>
              </p:cNvSpPr>
              <p:nvPr userDrawn="1"/>
            </p:nvSpPr>
            <p:spPr>
              <a:xfrm rot="1538940">
                <a:off x="5972063" y="3004095"/>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07" name="椭圆 506"/>
              <p:cNvSpPr>
                <a:spLocks noChangeAspect="1"/>
              </p:cNvSpPr>
              <p:nvPr userDrawn="1"/>
            </p:nvSpPr>
            <p:spPr>
              <a:xfrm rot="1538940">
                <a:off x="5826468" y="3188968"/>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08" name="椭圆 507"/>
              <p:cNvSpPr>
                <a:spLocks noChangeAspect="1"/>
              </p:cNvSpPr>
              <p:nvPr userDrawn="1"/>
            </p:nvSpPr>
            <p:spPr>
              <a:xfrm rot="1538940">
                <a:off x="7943848" y="3526823"/>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09" name="椭圆 508"/>
              <p:cNvSpPr>
                <a:spLocks noChangeAspect="1"/>
              </p:cNvSpPr>
              <p:nvPr userDrawn="1"/>
            </p:nvSpPr>
            <p:spPr>
              <a:xfrm rot="1538940">
                <a:off x="7867867" y="3830699"/>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10" name="椭圆 509"/>
              <p:cNvSpPr>
                <a:spLocks noChangeAspect="1"/>
              </p:cNvSpPr>
              <p:nvPr userDrawn="1"/>
            </p:nvSpPr>
            <p:spPr>
              <a:xfrm rot="1538940">
                <a:off x="8111036" y="3698164"/>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11" name="椭圆 510"/>
              <p:cNvSpPr>
                <a:spLocks noChangeAspect="1"/>
              </p:cNvSpPr>
              <p:nvPr userDrawn="1"/>
            </p:nvSpPr>
            <p:spPr>
              <a:xfrm rot="1538940">
                <a:off x="7782902" y="4069875"/>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12" name="椭圆 511"/>
              <p:cNvSpPr>
                <a:spLocks noChangeAspect="1"/>
              </p:cNvSpPr>
              <p:nvPr userDrawn="1"/>
            </p:nvSpPr>
            <p:spPr>
              <a:xfrm rot="1538940">
                <a:off x="8059539" y="3954522"/>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13" name="椭圆 512"/>
              <p:cNvSpPr>
                <a:spLocks noChangeAspect="1"/>
              </p:cNvSpPr>
              <p:nvPr userDrawn="1"/>
            </p:nvSpPr>
            <p:spPr>
              <a:xfrm rot="1538940">
                <a:off x="8174027" y="3414337"/>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14" name="椭圆 513"/>
              <p:cNvSpPr>
                <a:spLocks noChangeAspect="1"/>
              </p:cNvSpPr>
              <p:nvPr userDrawn="1"/>
            </p:nvSpPr>
            <p:spPr>
              <a:xfrm rot="1538940">
                <a:off x="8064827" y="3223178"/>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15" name="椭圆 514"/>
              <p:cNvSpPr>
                <a:spLocks noChangeAspect="1"/>
              </p:cNvSpPr>
              <p:nvPr userDrawn="1"/>
            </p:nvSpPr>
            <p:spPr>
              <a:xfrm rot="1538940">
                <a:off x="7348630" y="2920361"/>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16" name="椭圆 515"/>
              <p:cNvSpPr>
                <a:spLocks noChangeAspect="1"/>
              </p:cNvSpPr>
              <p:nvPr userDrawn="1"/>
            </p:nvSpPr>
            <p:spPr>
              <a:xfrm rot="1538940">
                <a:off x="7686034" y="2907877"/>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17" name="椭圆 516"/>
              <p:cNvSpPr>
                <a:spLocks noChangeAspect="1"/>
              </p:cNvSpPr>
              <p:nvPr userDrawn="1"/>
            </p:nvSpPr>
            <p:spPr>
              <a:xfrm rot="1538940">
                <a:off x="7144764" y="2816186"/>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18" name="椭圆 517"/>
              <p:cNvSpPr>
                <a:spLocks noChangeAspect="1"/>
              </p:cNvSpPr>
              <p:nvPr userDrawn="1"/>
            </p:nvSpPr>
            <p:spPr>
              <a:xfrm rot="1538940">
                <a:off x="7474703" y="2678626"/>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19" name="椭圆 518"/>
              <p:cNvSpPr>
                <a:spLocks noChangeAspect="1"/>
              </p:cNvSpPr>
              <p:nvPr userDrawn="1"/>
            </p:nvSpPr>
            <p:spPr>
              <a:xfrm rot="1538940">
                <a:off x="8356957" y="3546177"/>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20" name="椭圆 519"/>
              <p:cNvSpPr>
                <a:spLocks noChangeAspect="1"/>
              </p:cNvSpPr>
              <p:nvPr userDrawn="1"/>
            </p:nvSpPr>
            <p:spPr>
              <a:xfrm rot="1538940">
                <a:off x="8274458" y="3926786"/>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21" name="椭圆 520"/>
              <p:cNvSpPr>
                <a:spLocks noChangeAspect="1"/>
              </p:cNvSpPr>
              <p:nvPr userDrawn="1"/>
            </p:nvSpPr>
            <p:spPr>
              <a:xfrm rot="1538940">
                <a:off x="8394436" y="3746898"/>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22" name="椭圆 521"/>
              <p:cNvSpPr>
                <a:spLocks noChangeAspect="1"/>
              </p:cNvSpPr>
              <p:nvPr userDrawn="1"/>
            </p:nvSpPr>
            <p:spPr>
              <a:xfrm rot="1538940">
                <a:off x="8140519" y="4174611"/>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23" name="椭圆 522"/>
              <p:cNvSpPr>
                <a:spLocks noChangeAspect="1"/>
              </p:cNvSpPr>
              <p:nvPr userDrawn="1"/>
            </p:nvSpPr>
            <p:spPr>
              <a:xfrm rot="1538940">
                <a:off x="7958076" y="4277208"/>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24" name="椭圆 523"/>
              <p:cNvSpPr>
                <a:spLocks noChangeAspect="1"/>
              </p:cNvSpPr>
              <p:nvPr userDrawn="1"/>
            </p:nvSpPr>
            <p:spPr>
              <a:xfrm rot="1538940">
                <a:off x="8395968" y="3316108"/>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25" name="椭圆 524"/>
              <p:cNvSpPr>
                <a:spLocks noChangeAspect="1"/>
              </p:cNvSpPr>
              <p:nvPr userDrawn="1"/>
            </p:nvSpPr>
            <p:spPr>
              <a:xfrm rot="1538940">
                <a:off x="8459693" y="3106074"/>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26" name="椭圆 525"/>
              <p:cNvSpPr>
                <a:spLocks noChangeAspect="1"/>
              </p:cNvSpPr>
              <p:nvPr userDrawn="1"/>
            </p:nvSpPr>
            <p:spPr>
              <a:xfrm rot="1538940">
                <a:off x="7920958" y="2737153"/>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27" name="椭圆 526"/>
              <p:cNvSpPr>
                <a:spLocks noChangeAspect="1"/>
              </p:cNvSpPr>
              <p:nvPr userDrawn="1"/>
            </p:nvSpPr>
            <p:spPr>
              <a:xfrm rot="1538940">
                <a:off x="8251074" y="2754793"/>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28" name="椭圆 527"/>
              <p:cNvSpPr>
                <a:spLocks noChangeAspect="1"/>
              </p:cNvSpPr>
              <p:nvPr userDrawn="1"/>
            </p:nvSpPr>
            <p:spPr>
              <a:xfrm rot="1538940">
                <a:off x="8434605" y="2871659"/>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29" name="椭圆 528"/>
              <p:cNvSpPr>
                <a:spLocks noChangeAspect="1"/>
              </p:cNvSpPr>
              <p:nvPr userDrawn="1"/>
            </p:nvSpPr>
            <p:spPr>
              <a:xfrm rot="1538940">
                <a:off x="8617960" y="3003055"/>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30" name="椭圆 529"/>
              <p:cNvSpPr>
                <a:spLocks noChangeAspect="1"/>
              </p:cNvSpPr>
              <p:nvPr userDrawn="1"/>
            </p:nvSpPr>
            <p:spPr>
              <a:xfrm rot="1538940">
                <a:off x="7712159" y="2641788"/>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31" name="椭圆 530"/>
              <p:cNvSpPr>
                <a:spLocks noChangeAspect="1"/>
              </p:cNvSpPr>
              <p:nvPr userDrawn="1"/>
            </p:nvSpPr>
            <p:spPr>
              <a:xfrm rot="1538940">
                <a:off x="8089231" y="2553105"/>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32" name="椭圆 531"/>
              <p:cNvSpPr>
                <a:spLocks noChangeAspect="1"/>
              </p:cNvSpPr>
              <p:nvPr userDrawn="1"/>
            </p:nvSpPr>
            <p:spPr>
              <a:xfrm rot="1538940">
                <a:off x="8369483" y="2589143"/>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33" name="椭圆 532"/>
              <p:cNvSpPr>
                <a:spLocks noChangeAspect="1"/>
              </p:cNvSpPr>
              <p:nvPr userDrawn="1"/>
            </p:nvSpPr>
            <p:spPr>
              <a:xfrm rot="1538940">
                <a:off x="7676069" y="2399349"/>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34" name="椭圆 533"/>
              <p:cNvSpPr>
                <a:spLocks noChangeAspect="1"/>
              </p:cNvSpPr>
              <p:nvPr userDrawn="1"/>
            </p:nvSpPr>
            <p:spPr>
              <a:xfrm rot="1538940">
                <a:off x="7938460" y="2382178"/>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35" name="椭圆 534"/>
              <p:cNvSpPr>
                <a:spLocks noChangeAspect="1"/>
              </p:cNvSpPr>
              <p:nvPr userDrawn="1"/>
            </p:nvSpPr>
            <p:spPr>
              <a:xfrm rot="1538940">
                <a:off x="8151068" y="2289042"/>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36" name="椭圆 535"/>
              <p:cNvSpPr>
                <a:spLocks noChangeAspect="1"/>
              </p:cNvSpPr>
              <p:nvPr userDrawn="1"/>
            </p:nvSpPr>
            <p:spPr>
              <a:xfrm rot="1538940">
                <a:off x="8349868" y="2403160"/>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37" name="椭圆 536"/>
              <p:cNvSpPr>
                <a:spLocks noChangeAspect="1"/>
              </p:cNvSpPr>
              <p:nvPr userDrawn="1"/>
            </p:nvSpPr>
            <p:spPr>
              <a:xfrm rot="1538940">
                <a:off x="8610764" y="3291229"/>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38" name="椭圆 537"/>
              <p:cNvSpPr>
                <a:spLocks noChangeAspect="1"/>
              </p:cNvSpPr>
              <p:nvPr userDrawn="1"/>
            </p:nvSpPr>
            <p:spPr>
              <a:xfrm rot="1538940">
                <a:off x="7339223" y="2477137"/>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39" name="椭圆 538"/>
              <p:cNvSpPr>
                <a:spLocks noChangeAspect="1"/>
              </p:cNvSpPr>
              <p:nvPr userDrawn="1"/>
            </p:nvSpPr>
            <p:spPr>
              <a:xfrm rot="1538940">
                <a:off x="8593121" y="2756409"/>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40" name="椭圆 539"/>
              <p:cNvSpPr>
                <a:spLocks noChangeAspect="1"/>
              </p:cNvSpPr>
              <p:nvPr userDrawn="1"/>
            </p:nvSpPr>
            <p:spPr>
              <a:xfrm rot="1538940">
                <a:off x="8579272" y="3511280"/>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41" name="椭圆 540"/>
              <p:cNvSpPr>
                <a:spLocks noChangeAspect="1"/>
              </p:cNvSpPr>
              <p:nvPr userDrawn="1"/>
            </p:nvSpPr>
            <p:spPr>
              <a:xfrm rot="1538940">
                <a:off x="8565152" y="2537555"/>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42" name="椭圆 541"/>
              <p:cNvSpPr>
                <a:spLocks noChangeAspect="1"/>
              </p:cNvSpPr>
              <p:nvPr userDrawn="1"/>
            </p:nvSpPr>
            <p:spPr>
              <a:xfrm rot="1538940">
                <a:off x="8389227" y="2219457"/>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43" name="椭圆 542"/>
              <p:cNvSpPr>
                <a:spLocks noChangeAspect="1"/>
              </p:cNvSpPr>
              <p:nvPr userDrawn="1"/>
            </p:nvSpPr>
            <p:spPr>
              <a:xfrm rot="1538940">
                <a:off x="8221432" y="2048576"/>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44" name="椭圆 543"/>
              <p:cNvSpPr>
                <a:spLocks noChangeAspect="1"/>
              </p:cNvSpPr>
              <p:nvPr userDrawn="1"/>
            </p:nvSpPr>
            <p:spPr>
              <a:xfrm rot="1538940">
                <a:off x="5968614" y="3726052"/>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45" name="椭圆 544"/>
              <p:cNvSpPr>
                <a:spLocks noChangeAspect="1"/>
              </p:cNvSpPr>
              <p:nvPr userDrawn="1"/>
            </p:nvSpPr>
            <p:spPr>
              <a:xfrm rot="1538940">
                <a:off x="5843012" y="3514197"/>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46" name="椭圆 545"/>
              <p:cNvSpPr>
                <a:spLocks noChangeAspect="1"/>
              </p:cNvSpPr>
              <p:nvPr userDrawn="1"/>
            </p:nvSpPr>
            <p:spPr>
              <a:xfrm rot="1538940">
                <a:off x="6255952" y="3916995"/>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47" name="椭圆 546"/>
              <p:cNvSpPr>
                <a:spLocks noChangeAspect="1"/>
              </p:cNvSpPr>
              <p:nvPr userDrawn="1"/>
            </p:nvSpPr>
            <p:spPr>
              <a:xfrm rot="1538940">
                <a:off x="6421635" y="4126404"/>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48" name="椭圆 547"/>
              <p:cNvSpPr>
                <a:spLocks noChangeAspect="1"/>
              </p:cNvSpPr>
              <p:nvPr userDrawn="1"/>
            </p:nvSpPr>
            <p:spPr>
              <a:xfrm rot="1538940">
                <a:off x="6009515" y="3977928"/>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49" name="椭圆 548"/>
              <p:cNvSpPr>
                <a:spLocks noChangeAspect="1"/>
              </p:cNvSpPr>
              <p:nvPr userDrawn="1"/>
            </p:nvSpPr>
            <p:spPr>
              <a:xfrm rot="1538940">
                <a:off x="6156712" y="4204768"/>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50" name="椭圆 549"/>
              <p:cNvSpPr>
                <a:spLocks noChangeAspect="1"/>
              </p:cNvSpPr>
              <p:nvPr userDrawn="1"/>
            </p:nvSpPr>
            <p:spPr>
              <a:xfrm rot="1538940">
                <a:off x="6574867" y="4325983"/>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51" name="椭圆 550"/>
              <p:cNvSpPr>
                <a:spLocks noChangeAspect="1"/>
              </p:cNvSpPr>
              <p:nvPr userDrawn="1"/>
            </p:nvSpPr>
            <p:spPr>
              <a:xfrm rot="1538940">
                <a:off x="6751397" y="4101922"/>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52" name="椭圆 551"/>
              <p:cNvSpPr>
                <a:spLocks noChangeAspect="1"/>
              </p:cNvSpPr>
              <p:nvPr userDrawn="1"/>
            </p:nvSpPr>
            <p:spPr>
              <a:xfrm rot="1538940">
                <a:off x="6980963" y="4180249"/>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53" name="椭圆 552"/>
              <p:cNvSpPr>
                <a:spLocks noChangeAspect="1"/>
              </p:cNvSpPr>
              <p:nvPr userDrawn="1"/>
            </p:nvSpPr>
            <p:spPr>
              <a:xfrm rot="1538940">
                <a:off x="6836623" y="4402939"/>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54" name="椭圆 553"/>
              <p:cNvSpPr>
                <a:spLocks noChangeAspect="1"/>
              </p:cNvSpPr>
              <p:nvPr userDrawn="1"/>
            </p:nvSpPr>
            <p:spPr>
              <a:xfrm rot="1538940">
                <a:off x="6685357" y="4594965"/>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55" name="椭圆 554"/>
              <p:cNvSpPr>
                <a:spLocks noChangeAspect="1"/>
              </p:cNvSpPr>
              <p:nvPr userDrawn="1"/>
            </p:nvSpPr>
            <p:spPr>
              <a:xfrm rot="1538940">
                <a:off x="6338169" y="4433762"/>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56" name="椭圆 555"/>
              <p:cNvSpPr>
                <a:spLocks noChangeAspect="1"/>
              </p:cNvSpPr>
              <p:nvPr userDrawn="1"/>
            </p:nvSpPr>
            <p:spPr>
              <a:xfrm rot="1538940">
                <a:off x="6397262" y="4645879"/>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57" name="椭圆 556"/>
              <p:cNvSpPr>
                <a:spLocks noChangeAspect="1"/>
              </p:cNvSpPr>
              <p:nvPr userDrawn="1"/>
            </p:nvSpPr>
            <p:spPr>
              <a:xfrm rot="1538940">
                <a:off x="6061255" y="4434679"/>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58" name="椭圆 557"/>
              <p:cNvSpPr>
                <a:spLocks noChangeAspect="1"/>
              </p:cNvSpPr>
              <p:nvPr userDrawn="1"/>
            </p:nvSpPr>
            <p:spPr>
              <a:xfrm rot="1538940">
                <a:off x="6089050" y="4665425"/>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59" name="椭圆 558"/>
              <p:cNvSpPr>
                <a:spLocks noChangeAspect="1"/>
              </p:cNvSpPr>
              <p:nvPr userDrawn="1"/>
            </p:nvSpPr>
            <p:spPr>
              <a:xfrm rot="1538940">
                <a:off x="5672866" y="3766866"/>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60" name="椭圆 559"/>
              <p:cNvSpPr>
                <a:spLocks noChangeAspect="1"/>
              </p:cNvSpPr>
              <p:nvPr userDrawn="1"/>
            </p:nvSpPr>
            <p:spPr>
              <a:xfrm rot="1538940">
                <a:off x="5777358" y="4038119"/>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61" name="椭圆 560"/>
              <p:cNvSpPr>
                <a:spLocks noChangeAspect="1"/>
              </p:cNvSpPr>
              <p:nvPr userDrawn="1"/>
            </p:nvSpPr>
            <p:spPr>
              <a:xfrm rot="1538940">
                <a:off x="5833461" y="4258333"/>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62" name="椭圆 561"/>
              <p:cNvSpPr>
                <a:spLocks noChangeAspect="1"/>
              </p:cNvSpPr>
              <p:nvPr userDrawn="1"/>
            </p:nvSpPr>
            <p:spPr>
              <a:xfrm rot="1538940">
                <a:off x="5801309" y="4492886"/>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63" name="椭圆 562"/>
              <p:cNvSpPr>
                <a:spLocks noChangeAspect="1"/>
              </p:cNvSpPr>
              <p:nvPr userDrawn="1"/>
            </p:nvSpPr>
            <p:spPr>
              <a:xfrm rot="1538940">
                <a:off x="5588542" y="3179752"/>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64" name="椭圆 563"/>
              <p:cNvSpPr>
                <a:spLocks noChangeAspect="1"/>
              </p:cNvSpPr>
              <p:nvPr userDrawn="1"/>
            </p:nvSpPr>
            <p:spPr>
              <a:xfrm rot="1538940">
                <a:off x="5599081" y="3435647"/>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65" name="椭圆 564"/>
              <p:cNvSpPr>
                <a:spLocks noChangeAspect="1"/>
              </p:cNvSpPr>
              <p:nvPr userDrawn="1"/>
            </p:nvSpPr>
            <p:spPr>
              <a:xfrm rot="1538940">
                <a:off x="5639177" y="2889073"/>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66" name="椭圆 565"/>
              <p:cNvSpPr>
                <a:spLocks noChangeAspect="1"/>
              </p:cNvSpPr>
              <p:nvPr userDrawn="1"/>
            </p:nvSpPr>
            <p:spPr>
              <a:xfrm rot="1538940">
                <a:off x="5310836" y="3312180"/>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67" name="椭圆 566"/>
              <p:cNvSpPr>
                <a:spLocks noChangeAspect="1"/>
              </p:cNvSpPr>
              <p:nvPr userDrawn="1"/>
            </p:nvSpPr>
            <p:spPr>
              <a:xfrm rot="1538940">
                <a:off x="5157858" y="3486704"/>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68" name="椭圆 567"/>
              <p:cNvSpPr>
                <a:spLocks noChangeAspect="1"/>
              </p:cNvSpPr>
              <p:nvPr userDrawn="1"/>
            </p:nvSpPr>
            <p:spPr>
              <a:xfrm rot="1538940">
                <a:off x="5275770" y="3755178"/>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69" name="椭圆 568"/>
              <p:cNvSpPr>
                <a:spLocks noChangeAspect="1"/>
              </p:cNvSpPr>
              <p:nvPr userDrawn="1"/>
            </p:nvSpPr>
            <p:spPr>
              <a:xfrm rot="1538940">
                <a:off x="5418182" y="2999509"/>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70" name="椭圆 569"/>
              <p:cNvSpPr>
                <a:spLocks noChangeAspect="1"/>
              </p:cNvSpPr>
              <p:nvPr userDrawn="1"/>
            </p:nvSpPr>
            <p:spPr>
              <a:xfrm rot="1538940">
                <a:off x="5438909" y="3605187"/>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71" name="椭圆 570"/>
              <p:cNvSpPr>
                <a:spLocks noChangeAspect="1"/>
              </p:cNvSpPr>
              <p:nvPr userDrawn="1"/>
            </p:nvSpPr>
            <p:spPr>
              <a:xfrm rot="1538940">
                <a:off x="5529206" y="3988871"/>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72" name="椭圆 571"/>
              <p:cNvSpPr>
                <a:spLocks noChangeAspect="1"/>
              </p:cNvSpPr>
              <p:nvPr userDrawn="1"/>
            </p:nvSpPr>
            <p:spPr>
              <a:xfrm rot="1538940">
                <a:off x="5481091" y="4235841"/>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73" name="椭圆 572"/>
              <p:cNvSpPr>
                <a:spLocks noChangeAspect="1"/>
              </p:cNvSpPr>
              <p:nvPr userDrawn="1"/>
            </p:nvSpPr>
            <p:spPr>
              <a:xfrm rot="1538940">
                <a:off x="5490095" y="4447564"/>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74" name="椭圆 573"/>
              <p:cNvSpPr>
                <a:spLocks noChangeAspect="1"/>
              </p:cNvSpPr>
              <p:nvPr userDrawn="1"/>
            </p:nvSpPr>
            <p:spPr>
              <a:xfrm rot="1538940">
                <a:off x="5278008" y="4021500"/>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75" name="椭圆 574"/>
              <p:cNvSpPr>
                <a:spLocks noChangeAspect="1"/>
              </p:cNvSpPr>
              <p:nvPr userDrawn="1"/>
            </p:nvSpPr>
            <p:spPr>
              <a:xfrm rot="1538940">
                <a:off x="5200769" y="4272527"/>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76" name="椭圆 575"/>
              <p:cNvSpPr>
                <a:spLocks noChangeAspect="1"/>
              </p:cNvSpPr>
              <p:nvPr userDrawn="1"/>
            </p:nvSpPr>
            <p:spPr>
              <a:xfrm rot="1538940">
                <a:off x="4977960" y="3682502"/>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77" name="椭圆 576"/>
              <p:cNvSpPr>
                <a:spLocks noChangeAspect="1"/>
              </p:cNvSpPr>
              <p:nvPr userDrawn="1"/>
            </p:nvSpPr>
            <p:spPr>
              <a:xfrm rot="1538940">
                <a:off x="5047605" y="3943191"/>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78" name="椭圆 577"/>
              <p:cNvSpPr>
                <a:spLocks noChangeAspect="1"/>
              </p:cNvSpPr>
              <p:nvPr userDrawn="1"/>
            </p:nvSpPr>
            <p:spPr>
              <a:xfrm rot="1538940">
                <a:off x="5641028" y="4651927"/>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79" name="椭圆 578"/>
              <p:cNvSpPr>
                <a:spLocks noChangeAspect="1"/>
              </p:cNvSpPr>
              <p:nvPr userDrawn="1"/>
            </p:nvSpPr>
            <p:spPr>
              <a:xfrm rot="1538940">
                <a:off x="5741516" y="4840690"/>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80" name="椭圆 579"/>
              <p:cNvSpPr>
                <a:spLocks noChangeAspect="1"/>
              </p:cNvSpPr>
              <p:nvPr userDrawn="1"/>
            </p:nvSpPr>
            <p:spPr>
              <a:xfrm rot="1538940">
                <a:off x="5274326" y="4627974"/>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81" name="椭圆 580"/>
              <p:cNvSpPr>
                <a:spLocks noChangeAspect="1"/>
              </p:cNvSpPr>
              <p:nvPr userDrawn="1"/>
            </p:nvSpPr>
            <p:spPr>
              <a:xfrm rot="1538940">
                <a:off x="5437225" y="4784708"/>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82" name="椭圆 581"/>
              <p:cNvSpPr>
                <a:spLocks noChangeAspect="1"/>
              </p:cNvSpPr>
              <p:nvPr userDrawn="1"/>
            </p:nvSpPr>
            <p:spPr>
              <a:xfrm rot="1538940">
                <a:off x="5360675" y="4975245"/>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83" name="椭圆 582"/>
              <p:cNvSpPr>
                <a:spLocks noChangeAspect="1"/>
              </p:cNvSpPr>
              <p:nvPr userDrawn="1"/>
            </p:nvSpPr>
            <p:spPr>
              <a:xfrm rot="1538940">
                <a:off x="5103980" y="4497852"/>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84" name="椭圆 583"/>
              <p:cNvSpPr>
                <a:spLocks noChangeAspect="1"/>
              </p:cNvSpPr>
              <p:nvPr userDrawn="1"/>
            </p:nvSpPr>
            <p:spPr>
              <a:xfrm rot="1538940">
                <a:off x="4968490" y="4213574"/>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85" name="椭圆 584"/>
              <p:cNvSpPr>
                <a:spLocks noChangeAspect="1"/>
              </p:cNvSpPr>
              <p:nvPr userDrawn="1"/>
            </p:nvSpPr>
            <p:spPr>
              <a:xfrm rot="1538940">
                <a:off x="4874211" y="4489542"/>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86" name="椭圆 585"/>
              <p:cNvSpPr>
                <a:spLocks noChangeAspect="1"/>
              </p:cNvSpPr>
              <p:nvPr userDrawn="1"/>
            </p:nvSpPr>
            <p:spPr>
              <a:xfrm rot="1538940">
                <a:off x="4804846" y="3890278"/>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87" name="椭圆 586"/>
              <p:cNvSpPr>
                <a:spLocks noChangeAspect="1"/>
              </p:cNvSpPr>
              <p:nvPr userDrawn="1"/>
            </p:nvSpPr>
            <p:spPr>
              <a:xfrm rot="1538940">
                <a:off x="4749558" y="4170929"/>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88" name="椭圆 587"/>
              <p:cNvSpPr>
                <a:spLocks noChangeAspect="1"/>
              </p:cNvSpPr>
              <p:nvPr userDrawn="1"/>
            </p:nvSpPr>
            <p:spPr>
              <a:xfrm rot="1538940">
                <a:off x="4751542" y="4817659"/>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89" name="椭圆 588"/>
              <p:cNvSpPr>
                <a:spLocks noChangeAspect="1"/>
              </p:cNvSpPr>
              <p:nvPr userDrawn="1"/>
            </p:nvSpPr>
            <p:spPr>
              <a:xfrm rot="1538940">
                <a:off x="5128338" y="4932007"/>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90" name="椭圆 589"/>
              <p:cNvSpPr>
                <a:spLocks noChangeAspect="1"/>
              </p:cNvSpPr>
              <p:nvPr userDrawn="1"/>
            </p:nvSpPr>
            <p:spPr>
              <a:xfrm rot="1538940">
                <a:off x="4898539" y="5008511"/>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91" name="椭圆 590"/>
              <p:cNvSpPr>
                <a:spLocks noChangeAspect="1"/>
              </p:cNvSpPr>
              <p:nvPr userDrawn="1"/>
            </p:nvSpPr>
            <p:spPr>
              <a:xfrm rot="1538940">
                <a:off x="4667297" y="4627365"/>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92" name="椭圆 591"/>
              <p:cNvSpPr>
                <a:spLocks noChangeAspect="1"/>
              </p:cNvSpPr>
              <p:nvPr userDrawn="1"/>
            </p:nvSpPr>
            <p:spPr>
              <a:xfrm rot="1538940">
                <a:off x="4482729" y="4746823"/>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93" name="椭圆 592"/>
              <p:cNvSpPr>
                <a:spLocks noChangeAspect="1"/>
              </p:cNvSpPr>
              <p:nvPr userDrawn="1"/>
            </p:nvSpPr>
            <p:spPr>
              <a:xfrm rot="1538940">
                <a:off x="4640670" y="4392342"/>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94" name="椭圆 593"/>
              <p:cNvSpPr>
                <a:spLocks noChangeAspect="1"/>
              </p:cNvSpPr>
              <p:nvPr userDrawn="1"/>
            </p:nvSpPr>
            <p:spPr>
              <a:xfrm rot="1538940">
                <a:off x="4569307" y="4059996"/>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95" name="椭圆 594"/>
              <p:cNvSpPr>
                <a:spLocks noChangeAspect="1"/>
              </p:cNvSpPr>
              <p:nvPr userDrawn="1"/>
            </p:nvSpPr>
            <p:spPr>
              <a:xfrm rot="1538940">
                <a:off x="4584835" y="3749773"/>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96" name="椭圆 595"/>
              <p:cNvSpPr>
                <a:spLocks noChangeAspect="1"/>
              </p:cNvSpPr>
              <p:nvPr userDrawn="1"/>
            </p:nvSpPr>
            <p:spPr>
              <a:xfrm rot="1538940">
                <a:off x="4397137" y="3887138"/>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97" name="椭圆 596"/>
              <p:cNvSpPr>
                <a:spLocks noChangeAspect="1"/>
              </p:cNvSpPr>
              <p:nvPr userDrawn="1"/>
            </p:nvSpPr>
            <p:spPr>
              <a:xfrm rot="1538940">
                <a:off x="4734745" y="3565716"/>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98" name="椭圆 597"/>
              <p:cNvSpPr>
                <a:spLocks noChangeAspect="1"/>
              </p:cNvSpPr>
              <p:nvPr userDrawn="1"/>
            </p:nvSpPr>
            <p:spPr>
              <a:xfrm rot="1538940">
                <a:off x="4657763" y="4981847"/>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99" name="椭圆 598"/>
              <p:cNvSpPr>
                <a:spLocks noChangeAspect="1"/>
              </p:cNvSpPr>
              <p:nvPr userDrawn="1"/>
            </p:nvSpPr>
            <p:spPr>
              <a:xfrm rot="1538940">
                <a:off x="4352759" y="3607102"/>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00" name="椭圆 599"/>
              <p:cNvSpPr>
                <a:spLocks noChangeAspect="1"/>
              </p:cNvSpPr>
              <p:nvPr userDrawn="1"/>
            </p:nvSpPr>
            <p:spPr>
              <a:xfrm rot="1538940">
                <a:off x="5120869" y="5184894"/>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01" name="椭圆 600"/>
              <p:cNvSpPr>
                <a:spLocks noChangeAspect="1"/>
              </p:cNvSpPr>
              <p:nvPr userDrawn="1"/>
            </p:nvSpPr>
            <p:spPr>
              <a:xfrm rot="1538940">
                <a:off x="5346720" y="5202186"/>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02" name="椭圆 601"/>
              <p:cNvSpPr>
                <a:spLocks noChangeAspect="1"/>
              </p:cNvSpPr>
              <p:nvPr userDrawn="1"/>
            </p:nvSpPr>
            <p:spPr>
              <a:xfrm rot="1538940">
                <a:off x="5569597" y="5128947"/>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03" name="椭圆 602"/>
              <p:cNvSpPr>
                <a:spLocks noChangeAspect="1"/>
              </p:cNvSpPr>
              <p:nvPr userDrawn="1"/>
            </p:nvSpPr>
            <p:spPr>
              <a:xfrm rot="1538940">
                <a:off x="5788442" y="5062970"/>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04" name="椭圆 603"/>
              <p:cNvSpPr>
                <a:spLocks noChangeAspect="1"/>
              </p:cNvSpPr>
              <p:nvPr userDrawn="1"/>
            </p:nvSpPr>
            <p:spPr>
              <a:xfrm rot="1538940">
                <a:off x="5998714" y="4853559"/>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05" name="椭圆 604"/>
              <p:cNvSpPr>
                <a:spLocks noChangeAspect="1"/>
              </p:cNvSpPr>
              <p:nvPr userDrawn="1"/>
            </p:nvSpPr>
            <p:spPr>
              <a:xfrm rot="1538940">
                <a:off x="6378397" y="4867871"/>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06" name="椭圆 605"/>
              <p:cNvSpPr>
                <a:spLocks noChangeAspect="1"/>
              </p:cNvSpPr>
              <p:nvPr userDrawn="1"/>
            </p:nvSpPr>
            <p:spPr>
              <a:xfrm rot="1538940">
                <a:off x="6024045" y="5160901"/>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07" name="椭圆 606"/>
              <p:cNvSpPr>
                <a:spLocks noChangeAspect="1"/>
              </p:cNvSpPr>
              <p:nvPr userDrawn="1"/>
            </p:nvSpPr>
            <p:spPr>
              <a:xfrm rot="1538940">
                <a:off x="5286262" y="5421936"/>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08" name="椭圆 607"/>
              <p:cNvSpPr>
                <a:spLocks noChangeAspect="1"/>
              </p:cNvSpPr>
              <p:nvPr userDrawn="1"/>
            </p:nvSpPr>
            <p:spPr>
              <a:xfrm rot="1538940">
                <a:off x="5503542" y="5398523"/>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09" name="椭圆 608"/>
              <p:cNvSpPr>
                <a:spLocks noChangeAspect="1"/>
              </p:cNvSpPr>
              <p:nvPr userDrawn="1"/>
            </p:nvSpPr>
            <p:spPr>
              <a:xfrm rot="1538940">
                <a:off x="5800701" y="5297053"/>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10" name="椭圆 609"/>
              <p:cNvSpPr>
                <a:spLocks noChangeAspect="1"/>
              </p:cNvSpPr>
              <p:nvPr userDrawn="1"/>
            </p:nvSpPr>
            <p:spPr>
              <a:xfrm rot="1538940">
                <a:off x="5733582" y="5467948"/>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11" name="椭圆 610"/>
              <p:cNvSpPr>
                <a:spLocks noChangeAspect="1"/>
              </p:cNvSpPr>
              <p:nvPr userDrawn="1"/>
            </p:nvSpPr>
            <p:spPr>
              <a:xfrm rot="1538940">
                <a:off x="6006826" y="5405470"/>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12" name="椭圆 611"/>
              <p:cNvSpPr>
                <a:spLocks noChangeAspect="1"/>
              </p:cNvSpPr>
              <p:nvPr userDrawn="1"/>
            </p:nvSpPr>
            <p:spPr>
              <a:xfrm rot="1538940">
                <a:off x="6288838" y="5225713"/>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13" name="椭圆 612"/>
              <p:cNvSpPr>
                <a:spLocks noChangeAspect="1"/>
              </p:cNvSpPr>
              <p:nvPr userDrawn="1"/>
            </p:nvSpPr>
            <p:spPr>
              <a:xfrm rot="1538940">
                <a:off x="6256519" y="5458787"/>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14" name="椭圆 613"/>
              <p:cNvSpPr>
                <a:spLocks noChangeAspect="1"/>
              </p:cNvSpPr>
              <p:nvPr userDrawn="1"/>
            </p:nvSpPr>
            <p:spPr>
              <a:xfrm rot="1538940">
                <a:off x="5909708" y="5680121"/>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15" name="椭圆 614"/>
              <p:cNvSpPr>
                <a:spLocks noChangeAspect="1"/>
              </p:cNvSpPr>
              <p:nvPr userDrawn="1"/>
            </p:nvSpPr>
            <p:spPr>
              <a:xfrm rot="1538940">
                <a:off x="6177192" y="5724195"/>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16" name="椭圆 615"/>
              <p:cNvSpPr>
                <a:spLocks noChangeAspect="1"/>
              </p:cNvSpPr>
              <p:nvPr userDrawn="1"/>
            </p:nvSpPr>
            <p:spPr>
              <a:xfrm rot="1538940">
                <a:off x="5126296" y="5473648"/>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17" name="椭圆 616"/>
              <p:cNvSpPr>
                <a:spLocks noChangeAspect="1"/>
              </p:cNvSpPr>
              <p:nvPr userDrawn="1"/>
            </p:nvSpPr>
            <p:spPr>
              <a:xfrm rot="1538940">
                <a:off x="4795682" y="5253835"/>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18" name="椭圆 617"/>
              <p:cNvSpPr>
                <a:spLocks noChangeAspect="1"/>
              </p:cNvSpPr>
              <p:nvPr userDrawn="1"/>
            </p:nvSpPr>
            <p:spPr>
              <a:xfrm rot="1538940">
                <a:off x="4577235" y="5134003"/>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19" name="椭圆 618"/>
              <p:cNvSpPr>
                <a:spLocks noChangeAspect="1"/>
              </p:cNvSpPr>
              <p:nvPr userDrawn="1"/>
            </p:nvSpPr>
            <p:spPr>
              <a:xfrm rot="1538940">
                <a:off x="6071732" y="5600437"/>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20" name="椭圆 619"/>
              <p:cNvSpPr>
                <a:spLocks noChangeAspect="1"/>
              </p:cNvSpPr>
              <p:nvPr userDrawn="1"/>
            </p:nvSpPr>
            <p:spPr>
              <a:xfrm rot="1538940">
                <a:off x="5727721" y="5637699"/>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21" name="椭圆 620"/>
              <p:cNvSpPr>
                <a:spLocks noChangeAspect="1"/>
              </p:cNvSpPr>
              <p:nvPr userDrawn="1"/>
            </p:nvSpPr>
            <p:spPr>
              <a:xfrm rot="1538940">
                <a:off x="6491900" y="5291133"/>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22" name="椭圆 621"/>
              <p:cNvSpPr>
                <a:spLocks noChangeAspect="1"/>
              </p:cNvSpPr>
              <p:nvPr userDrawn="1"/>
            </p:nvSpPr>
            <p:spPr>
              <a:xfrm rot="1538940">
                <a:off x="6548734" y="5064723"/>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23" name="椭圆 622"/>
              <p:cNvSpPr>
                <a:spLocks noChangeAspect="1"/>
              </p:cNvSpPr>
              <p:nvPr userDrawn="1"/>
            </p:nvSpPr>
            <p:spPr>
              <a:xfrm rot="1538940">
                <a:off x="6663669" y="4823530"/>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24" name="椭圆 623"/>
              <p:cNvSpPr>
                <a:spLocks noChangeAspect="1"/>
              </p:cNvSpPr>
              <p:nvPr userDrawn="1"/>
            </p:nvSpPr>
            <p:spPr>
              <a:xfrm rot="1538940">
                <a:off x="6413454" y="5578964"/>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25" name="椭圆 624"/>
              <p:cNvSpPr>
                <a:spLocks noChangeAspect="1"/>
              </p:cNvSpPr>
              <p:nvPr userDrawn="1"/>
            </p:nvSpPr>
            <p:spPr>
              <a:xfrm rot="1538940">
                <a:off x="6883370" y="4898022"/>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26" name="椭圆 625"/>
              <p:cNvSpPr>
                <a:spLocks noChangeAspect="1"/>
              </p:cNvSpPr>
              <p:nvPr userDrawn="1"/>
            </p:nvSpPr>
            <p:spPr>
              <a:xfrm rot="1538940">
                <a:off x="6773538" y="5126757"/>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27" name="椭圆 626"/>
              <p:cNvSpPr>
                <a:spLocks noChangeAspect="1"/>
              </p:cNvSpPr>
              <p:nvPr userDrawn="1"/>
            </p:nvSpPr>
            <p:spPr>
              <a:xfrm rot="1538940">
                <a:off x="4768371" y="5423665"/>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28" name="椭圆 627"/>
              <p:cNvSpPr>
                <a:spLocks noChangeAspect="1"/>
              </p:cNvSpPr>
              <p:nvPr userDrawn="1"/>
            </p:nvSpPr>
            <p:spPr>
              <a:xfrm rot="1538940">
                <a:off x="4916169" y="5461941"/>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29" name="椭圆 628"/>
              <p:cNvSpPr>
                <a:spLocks noChangeAspect="1"/>
              </p:cNvSpPr>
              <p:nvPr userDrawn="1"/>
            </p:nvSpPr>
            <p:spPr>
              <a:xfrm rot="1538940">
                <a:off x="4482407" y="5235919"/>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30" name="椭圆 629"/>
              <p:cNvSpPr>
                <a:spLocks noChangeAspect="1"/>
              </p:cNvSpPr>
              <p:nvPr userDrawn="1"/>
            </p:nvSpPr>
            <p:spPr>
              <a:xfrm rot="1538940">
                <a:off x="4636540" y="5307128"/>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31" name="椭圆 630"/>
              <p:cNvSpPr>
                <a:spLocks noChangeAspect="1"/>
              </p:cNvSpPr>
              <p:nvPr userDrawn="1"/>
            </p:nvSpPr>
            <p:spPr>
              <a:xfrm rot="1538940">
                <a:off x="5021671" y="5560726"/>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32" name="椭圆 631"/>
              <p:cNvSpPr>
                <a:spLocks noChangeAspect="1"/>
              </p:cNvSpPr>
              <p:nvPr userDrawn="1"/>
            </p:nvSpPr>
            <p:spPr>
              <a:xfrm rot="1538940">
                <a:off x="5195335" y="5642351"/>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33" name="椭圆 632"/>
              <p:cNvSpPr>
                <a:spLocks noChangeAspect="1"/>
              </p:cNvSpPr>
              <p:nvPr userDrawn="1"/>
            </p:nvSpPr>
            <p:spPr>
              <a:xfrm rot="1538940">
                <a:off x="4433239" y="5024478"/>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34" name="椭圆 633"/>
              <p:cNvSpPr>
                <a:spLocks noChangeAspect="1"/>
              </p:cNvSpPr>
              <p:nvPr userDrawn="1"/>
            </p:nvSpPr>
            <p:spPr>
              <a:xfrm rot="1538940">
                <a:off x="6039651" y="5826204"/>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35" name="椭圆 634"/>
              <p:cNvSpPr>
                <a:spLocks noChangeAspect="1"/>
              </p:cNvSpPr>
              <p:nvPr userDrawn="1"/>
            </p:nvSpPr>
            <p:spPr>
              <a:xfrm rot="1538940">
                <a:off x="6663039" y="5388249"/>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36" name="椭圆 635"/>
              <p:cNvSpPr>
                <a:spLocks noChangeAspect="1"/>
              </p:cNvSpPr>
              <p:nvPr userDrawn="1"/>
            </p:nvSpPr>
            <p:spPr>
              <a:xfrm rot="1538940">
                <a:off x="6889690" y="5311261"/>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37" name="椭圆 636"/>
              <p:cNvSpPr>
                <a:spLocks noChangeAspect="1"/>
              </p:cNvSpPr>
              <p:nvPr userDrawn="1"/>
            </p:nvSpPr>
            <p:spPr>
              <a:xfrm rot="1538940">
                <a:off x="4414400" y="4509718"/>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38" name="椭圆 637"/>
              <p:cNvSpPr>
                <a:spLocks noChangeAspect="1"/>
              </p:cNvSpPr>
              <p:nvPr userDrawn="1"/>
            </p:nvSpPr>
            <p:spPr>
              <a:xfrm rot="1538940">
                <a:off x="4394042" y="4328622"/>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39" name="椭圆 638"/>
              <p:cNvSpPr>
                <a:spLocks noChangeAspect="1"/>
              </p:cNvSpPr>
              <p:nvPr userDrawn="1"/>
            </p:nvSpPr>
            <p:spPr>
              <a:xfrm rot="1538940">
                <a:off x="4309532" y="4131813"/>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40" name="椭圆 639"/>
              <p:cNvSpPr>
                <a:spLocks noChangeAspect="1"/>
              </p:cNvSpPr>
              <p:nvPr userDrawn="1"/>
            </p:nvSpPr>
            <p:spPr>
              <a:xfrm rot="1538940">
                <a:off x="4330561" y="4854018"/>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41" name="椭圆 640"/>
              <p:cNvSpPr>
                <a:spLocks noChangeAspect="1"/>
              </p:cNvSpPr>
              <p:nvPr userDrawn="1"/>
            </p:nvSpPr>
            <p:spPr>
              <a:xfrm rot="1538940">
                <a:off x="4286809" y="5037025"/>
                <a:ext cx="53873" cy="5387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42" name="椭圆 641"/>
              <p:cNvSpPr>
                <a:spLocks noChangeAspect="1"/>
              </p:cNvSpPr>
              <p:nvPr userDrawn="1"/>
            </p:nvSpPr>
            <p:spPr>
              <a:xfrm rot="1538940">
                <a:off x="3969290" y="4367384"/>
                <a:ext cx="53873" cy="5387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43" name="椭圆 642"/>
              <p:cNvSpPr>
                <a:spLocks noChangeAspect="1"/>
              </p:cNvSpPr>
              <p:nvPr userDrawn="1"/>
            </p:nvSpPr>
            <p:spPr>
              <a:xfrm rot="1538940">
                <a:off x="6234560" y="5824045"/>
                <a:ext cx="53873" cy="5387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44" name="椭圆 643"/>
              <p:cNvSpPr>
                <a:spLocks noChangeAspect="1"/>
              </p:cNvSpPr>
              <p:nvPr userDrawn="1"/>
            </p:nvSpPr>
            <p:spPr>
              <a:xfrm rot="1538940">
                <a:off x="6672112" y="5777203"/>
                <a:ext cx="53873" cy="5387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45" name="椭圆 644"/>
              <p:cNvSpPr>
                <a:spLocks noChangeAspect="1"/>
              </p:cNvSpPr>
              <p:nvPr userDrawn="1"/>
            </p:nvSpPr>
            <p:spPr>
              <a:xfrm rot="1538940">
                <a:off x="6910169" y="5713628"/>
                <a:ext cx="53873" cy="5387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46" name="椭圆 645"/>
              <p:cNvSpPr>
                <a:spLocks noChangeAspect="1"/>
              </p:cNvSpPr>
              <p:nvPr userDrawn="1"/>
            </p:nvSpPr>
            <p:spPr>
              <a:xfrm rot="1538940">
                <a:off x="6762078" y="5672166"/>
                <a:ext cx="53873" cy="5387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47" name="椭圆 646"/>
              <p:cNvSpPr>
                <a:spLocks noChangeAspect="1"/>
              </p:cNvSpPr>
              <p:nvPr userDrawn="1"/>
            </p:nvSpPr>
            <p:spPr>
              <a:xfrm rot="1538940">
                <a:off x="6511485" y="5782427"/>
                <a:ext cx="53873" cy="5387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48" name="椭圆 647"/>
              <p:cNvSpPr>
                <a:spLocks noChangeAspect="1"/>
              </p:cNvSpPr>
              <p:nvPr userDrawn="1"/>
            </p:nvSpPr>
            <p:spPr>
              <a:xfrm rot="1538940">
                <a:off x="4169035" y="4898121"/>
                <a:ext cx="53873" cy="5387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49" name="椭圆 648"/>
              <p:cNvSpPr>
                <a:spLocks noChangeAspect="1"/>
              </p:cNvSpPr>
              <p:nvPr userDrawn="1"/>
            </p:nvSpPr>
            <p:spPr>
              <a:xfrm rot="1538940">
                <a:off x="3813805" y="4361901"/>
                <a:ext cx="53873" cy="5387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50" name="椭圆 649"/>
              <p:cNvSpPr>
                <a:spLocks noChangeAspect="1"/>
              </p:cNvSpPr>
              <p:nvPr userDrawn="1"/>
            </p:nvSpPr>
            <p:spPr>
              <a:xfrm rot="1538940">
                <a:off x="3805487" y="3343315"/>
                <a:ext cx="53873" cy="5387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51" name="椭圆 650"/>
              <p:cNvSpPr>
                <a:spLocks noChangeAspect="1"/>
              </p:cNvSpPr>
              <p:nvPr userDrawn="1"/>
            </p:nvSpPr>
            <p:spPr>
              <a:xfrm rot="1538940">
                <a:off x="3913566" y="3125092"/>
                <a:ext cx="53873" cy="5387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52" name="椭圆 651"/>
              <p:cNvSpPr>
                <a:spLocks noChangeAspect="1"/>
              </p:cNvSpPr>
              <p:nvPr userDrawn="1"/>
            </p:nvSpPr>
            <p:spPr>
              <a:xfrm rot="1538940">
                <a:off x="4250394" y="4658896"/>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53" name="椭圆 652"/>
              <p:cNvSpPr>
                <a:spLocks noChangeAspect="1"/>
              </p:cNvSpPr>
              <p:nvPr userDrawn="1"/>
            </p:nvSpPr>
            <p:spPr>
              <a:xfrm rot="1538940">
                <a:off x="4123394" y="4530980"/>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54" name="椭圆 653"/>
              <p:cNvSpPr>
                <a:spLocks noChangeAspect="1"/>
              </p:cNvSpPr>
              <p:nvPr userDrawn="1"/>
            </p:nvSpPr>
            <p:spPr>
              <a:xfrm rot="1538940">
                <a:off x="4135192" y="4277712"/>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55" name="椭圆 654"/>
              <p:cNvSpPr>
                <a:spLocks noChangeAspect="1"/>
              </p:cNvSpPr>
              <p:nvPr userDrawn="1"/>
            </p:nvSpPr>
            <p:spPr>
              <a:xfrm rot="1538940">
                <a:off x="4100878" y="4788770"/>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56" name="椭圆 655"/>
              <p:cNvSpPr>
                <a:spLocks noChangeAspect="1"/>
              </p:cNvSpPr>
              <p:nvPr userDrawn="1"/>
            </p:nvSpPr>
            <p:spPr>
              <a:xfrm rot="1538940">
                <a:off x="3996103" y="4670595"/>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57" name="椭圆 656"/>
              <p:cNvSpPr>
                <a:spLocks noChangeAspect="1"/>
              </p:cNvSpPr>
              <p:nvPr userDrawn="1"/>
            </p:nvSpPr>
            <p:spPr>
              <a:xfrm rot="1538940">
                <a:off x="3906706" y="4536048"/>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58" name="椭圆 657"/>
              <p:cNvSpPr>
                <a:spLocks noChangeAspect="1"/>
              </p:cNvSpPr>
              <p:nvPr userDrawn="1"/>
            </p:nvSpPr>
            <p:spPr>
              <a:xfrm rot="1538940">
                <a:off x="5848226" y="5812512"/>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59" name="椭圆 658"/>
              <p:cNvSpPr>
                <a:spLocks noChangeAspect="1"/>
              </p:cNvSpPr>
              <p:nvPr userDrawn="1"/>
            </p:nvSpPr>
            <p:spPr>
              <a:xfrm rot="1538940">
                <a:off x="6588810" y="5604813"/>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60" name="椭圆 659"/>
              <p:cNvSpPr>
                <a:spLocks noChangeAspect="1"/>
              </p:cNvSpPr>
              <p:nvPr userDrawn="1"/>
            </p:nvSpPr>
            <p:spPr>
              <a:xfrm rot="1538940">
                <a:off x="6384293" y="5776614"/>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61" name="椭圆 660"/>
              <p:cNvSpPr>
                <a:spLocks noChangeAspect="1"/>
              </p:cNvSpPr>
              <p:nvPr userDrawn="1"/>
            </p:nvSpPr>
            <p:spPr>
              <a:xfrm rot="1538940">
                <a:off x="6864296" y="5531917"/>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62" name="椭圆 661"/>
              <p:cNvSpPr>
                <a:spLocks noChangeAspect="1"/>
              </p:cNvSpPr>
              <p:nvPr userDrawn="1"/>
            </p:nvSpPr>
            <p:spPr>
              <a:xfrm rot="1538940">
                <a:off x="7059862" y="5482325"/>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63" name="椭圆 662"/>
              <p:cNvSpPr>
                <a:spLocks noChangeAspect="1"/>
              </p:cNvSpPr>
              <p:nvPr userDrawn="1"/>
            </p:nvSpPr>
            <p:spPr>
              <a:xfrm rot="1538940">
                <a:off x="7120405" y="5255080"/>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64" name="椭圆 663"/>
              <p:cNvSpPr>
                <a:spLocks noChangeAspect="1"/>
              </p:cNvSpPr>
              <p:nvPr userDrawn="1"/>
            </p:nvSpPr>
            <p:spPr>
              <a:xfrm rot="1538940">
                <a:off x="7068216" y="5059653"/>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65" name="椭圆 664"/>
              <p:cNvSpPr>
                <a:spLocks noChangeAspect="1"/>
              </p:cNvSpPr>
              <p:nvPr userDrawn="1"/>
            </p:nvSpPr>
            <p:spPr>
              <a:xfrm rot="1538940">
                <a:off x="7073121" y="4751744"/>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66" name="椭圆 665"/>
              <p:cNvSpPr>
                <a:spLocks noChangeAspect="1"/>
              </p:cNvSpPr>
              <p:nvPr userDrawn="1"/>
            </p:nvSpPr>
            <p:spPr>
              <a:xfrm rot="1538940">
                <a:off x="7181272" y="4313394"/>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67" name="椭圆 666"/>
              <p:cNvSpPr>
                <a:spLocks noChangeAspect="1"/>
              </p:cNvSpPr>
              <p:nvPr userDrawn="1"/>
            </p:nvSpPr>
            <p:spPr>
              <a:xfrm rot="1538940">
                <a:off x="7298599" y="4658558"/>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68" name="椭圆 667"/>
              <p:cNvSpPr>
                <a:spLocks noChangeAspect="1"/>
              </p:cNvSpPr>
              <p:nvPr userDrawn="1"/>
            </p:nvSpPr>
            <p:spPr>
              <a:xfrm rot="1538940">
                <a:off x="7369457" y="4400409"/>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69" name="椭圆 668"/>
              <p:cNvSpPr>
                <a:spLocks noChangeAspect="1"/>
              </p:cNvSpPr>
              <p:nvPr userDrawn="1"/>
            </p:nvSpPr>
            <p:spPr>
              <a:xfrm rot="1538940">
                <a:off x="7587550" y="4471515"/>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70" name="椭圆 669"/>
              <p:cNvSpPr>
                <a:spLocks noChangeAspect="1"/>
              </p:cNvSpPr>
              <p:nvPr userDrawn="1"/>
            </p:nvSpPr>
            <p:spPr>
              <a:xfrm rot="1538940">
                <a:off x="7509818" y="4713815"/>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71" name="椭圆 670"/>
              <p:cNvSpPr>
                <a:spLocks noChangeAspect="1"/>
              </p:cNvSpPr>
              <p:nvPr userDrawn="1"/>
            </p:nvSpPr>
            <p:spPr>
              <a:xfrm rot="1538940">
                <a:off x="7256686" y="4926785"/>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72" name="椭圆 671"/>
              <p:cNvSpPr>
                <a:spLocks noChangeAspect="1"/>
              </p:cNvSpPr>
              <p:nvPr userDrawn="1"/>
            </p:nvSpPr>
            <p:spPr>
              <a:xfrm rot="1538940">
                <a:off x="7450720" y="4982917"/>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73" name="椭圆 672"/>
              <p:cNvSpPr>
                <a:spLocks noChangeAspect="1"/>
              </p:cNvSpPr>
              <p:nvPr userDrawn="1"/>
            </p:nvSpPr>
            <p:spPr>
              <a:xfrm rot="1538940">
                <a:off x="7332101" y="5215744"/>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74" name="椭圆 673"/>
              <p:cNvSpPr>
                <a:spLocks noChangeAspect="1"/>
              </p:cNvSpPr>
              <p:nvPr userDrawn="1"/>
            </p:nvSpPr>
            <p:spPr>
              <a:xfrm rot="1538940">
                <a:off x="7539339" y="5248938"/>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75" name="椭圆 674"/>
              <p:cNvSpPr>
                <a:spLocks noChangeAspect="1"/>
              </p:cNvSpPr>
              <p:nvPr userDrawn="1"/>
            </p:nvSpPr>
            <p:spPr>
              <a:xfrm rot="1538940">
                <a:off x="7673874" y="4903385"/>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76" name="椭圆 675"/>
              <p:cNvSpPr>
                <a:spLocks noChangeAspect="1"/>
              </p:cNvSpPr>
              <p:nvPr userDrawn="1"/>
            </p:nvSpPr>
            <p:spPr>
              <a:xfrm rot="1538940">
                <a:off x="7662966" y="5106928"/>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77" name="椭圆 676"/>
              <p:cNvSpPr>
                <a:spLocks noChangeAspect="1"/>
              </p:cNvSpPr>
              <p:nvPr userDrawn="1"/>
            </p:nvSpPr>
            <p:spPr>
              <a:xfrm rot="1538940">
                <a:off x="7874144" y="4972425"/>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78" name="椭圆 677"/>
              <p:cNvSpPr>
                <a:spLocks noChangeAspect="1"/>
              </p:cNvSpPr>
              <p:nvPr userDrawn="1"/>
            </p:nvSpPr>
            <p:spPr>
              <a:xfrm rot="1538940">
                <a:off x="7740394" y="4692089"/>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79" name="椭圆 678"/>
              <p:cNvSpPr>
                <a:spLocks noChangeAspect="1"/>
              </p:cNvSpPr>
              <p:nvPr userDrawn="1"/>
            </p:nvSpPr>
            <p:spPr>
              <a:xfrm rot="1538940">
                <a:off x="7712263" y="4299066"/>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80" name="椭圆 679"/>
              <p:cNvSpPr>
                <a:spLocks noChangeAspect="1"/>
              </p:cNvSpPr>
              <p:nvPr userDrawn="1"/>
            </p:nvSpPr>
            <p:spPr>
              <a:xfrm rot="1538940">
                <a:off x="8070278" y="4850490"/>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81" name="椭圆 680"/>
              <p:cNvSpPr>
                <a:spLocks noChangeAspect="1"/>
              </p:cNvSpPr>
              <p:nvPr userDrawn="1"/>
            </p:nvSpPr>
            <p:spPr>
              <a:xfrm rot="1538940">
                <a:off x="7953286" y="4726444"/>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82" name="椭圆 681"/>
              <p:cNvSpPr>
                <a:spLocks noChangeAspect="1"/>
              </p:cNvSpPr>
              <p:nvPr userDrawn="1"/>
            </p:nvSpPr>
            <p:spPr>
              <a:xfrm rot="1538940">
                <a:off x="7887020" y="4510306"/>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83" name="椭圆 682"/>
              <p:cNvSpPr>
                <a:spLocks noChangeAspect="1"/>
              </p:cNvSpPr>
              <p:nvPr userDrawn="1"/>
            </p:nvSpPr>
            <p:spPr>
              <a:xfrm rot="1538940">
                <a:off x="8095311" y="4532407"/>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84" name="椭圆 683"/>
              <p:cNvSpPr>
                <a:spLocks noChangeAspect="1"/>
              </p:cNvSpPr>
              <p:nvPr userDrawn="1"/>
            </p:nvSpPr>
            <p:spPr>
              <a:xfrm rot="1538940">
                <a:off x="7982158" y="5096236"/>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85" name="椭圆 684"/>
              <p:cNvSpPr>
                <a:spLocks noChangeAspect="1"/>
              </p:cNvSpPr>
              <p:nvPr userDrawn="1"/>
            </p:nvSpPr>
            <p:spPr>
              <a:xfrm rot="1538940">
                <a:off x="8194783" y="4820463"/>
                <a:ext cx="53873" cy="5387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86" name="椭圆 685"/>
              <p:cNvSpPr>
                <a:spLocks noChangeAspect="1"/>
              </p:cNvSpPr>
              <p:nvPr userDrawn="1"/>
            </p:nvSpPr>
            <p:spPr>
              <a:xfrm rot="1538940">
                <a:off x="5942248" y="1935088"/>
                <a:ext cx="53873" cy="5387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87" name="椭圆 686"/>
              <p:cNvSpPr>
                <a:spLocks noChangeAspect="1"/>
              </p:cNvSpPr>
              <p:nvPr userDrawn="1"/>
            </p:nvSpPr>
            <p:spPr>
              <a:xfrm rot="1538940">
                <a:off x="4382866" y="2095497"/>
                <a:ext cx="53873" cy="5387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88" name="椭圆 687"/>
              <p:cNvSpPr>
                <a:spLocks noChangeAspect="1"/>
              </p:cNvSpPr>
              <p:nvPr userDrawn="1"/>
            </p:nvSpPr>
            <p:spPr>
              <a:xfrm rot="1538940">
                <a:off x="4175363" y="1910213"/>
                <a:ext cx="53873" cy="5387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89" name="椭圆 688"/>
              <p:cNvSpPr>
                <a:spLocks noChangeAspect="1"/>
              </p:cNvSpPr>
              <p:nvPr userDrawn="1"/>
            </p:nvSpPr>
            <p:spPr>
              <a:xfrm rot="1538940">
                <a:off x="4163427" y="1496009"/>
                <a:ext cx="53873" cy="5387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90" name="椭圆 689"/>
              <p:cNvSpPr>
                <a:spLocks noChangeAspect="1"/>
              </p:cNvSpPr>
              <p:nvPr userDrawn="1"/>
            </p:nvSpPr>
            <p:spPr>
              <a:xfrm rot="1538940">
                <a:off x="7177921" y="967006"/>
                <a:ext cx="53873" cy="5387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91" name="椭圆 690"/>
              <p:cNvSpPr>
                <a:spLocks noChangeAspect="1"/>
              </p:cNvSpPr>
              <p:nvPr userDrawn="1"/>
            </p:nvSpPr>
            <p:spPr>
              <a:xfrm rot="1538940">
                <a:off x="7126763" y="757970"/>
                <a:ext cx="53873" cy="5387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92" name="椭圆 691"/>
              <p:cNvSpPr>
                <a:spLocks noChangeAspect="1"/>
              </p:cNvSpPr>
              <p:nvPr userDrawn="1"/>
            </p:nvSpPr>
            <p:spPr>
              <a:xfrm rot="1538940">
                <a:off x="6977280" y="712546"/>
                <a:ext cx="53873" cy="5387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93" name="椭圆 692"/>
              <p:cNvSpPr>
                <a:spLocks noChangeAspect="1"/>
              </p:cNvSpPr>
              <p:nvPr userDrawn="1"/>
            </p:nvSpPr>
            <p:spPr>
              <a:xfrm rot="1538940">
                <a:off x="8338962" y="4200374"/>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94" name="椭圆 693"/>
              <p:cNvSpPr>
                <a:spLocks noChangeAspect="1"/>
              </p:cNvSpPr>
              <p:nvPr userDrawn="1"/>
            </p:nvSpPr>
            <p:spPr>
              <a:xfrm rot="1538940">
                <a:off x="8488489" y="4101199"/>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95" name="椭圆 694"/>
              <p:cNvSpPr>
                <a:spLocks noChangeAspect="1"/>
              </p:cNvSpPr>
              <p:nvPr userDrawn="1"/>
            </p:nvSpPr>
            <p:spPr>
              <a:xfrm rot="1538940">
                <a:off x="8555283" y="4291390"/>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96" name="椭圆 695"/>
              <p:cNvSpPr>
                <a:spLocks noChangeAspect="1"/>
              </p:cNvSpPr>
              <p:nvPr userDrawn="1"/>
            </p:nvSpPr>
            <p:spPr>
              <a:xfrm rot="1538940">
                <a:off x="8436741" y="4377268"/>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97" name="椭圆 696"/>
              <p:cNvSpPr>
                <a:spLocks noChangeAspect="1"/>
              </p:cNvSpPr>
              <p:nvPr userDrawn="1"/>
            </p:nvSpPr>
            <p:spPr>
              <a:xfrm rot="1538940">
                <a:off x="8240798" y="4421126"/>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98" name="椭圆 697"/>
              <p:cNvSpPr>
                <a:spLocks noChangeAspect="1"/>
              </p:cNvSpPr>
              <p:nvPr userDrawn="1"/>
            </p:nvSpPr>
            <p:spPr>
              <a:xfrm rot="1538940">
                <a:off x="8272873" y="4706609"/>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99" name="椭圆 698"/>
              <p:cNvSpPr>
                <a:spLocks noChangeAspect="1"/>
              </p:cNvSpPr>
              <p:nvPr userDrawn="1"/>
            </p:nvSpPr>
            <p:spPr>
              <a:xfrm rot="1538940">
                <a:off x="8096399" y="4979990"/>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00" name="椭圆 699"/>
              <p:cNvSpPr>
                <a:spLocks noChangeAspect="1"/>
              </p:cNvSpPr>
              <p:nvPr userDrawn="1"/>
            </p:nvSpPr>
            <p:spPr>
              <a:xfrm rot="1538940">
                <a:off x="8332077" y="4612634"/>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01" name="椭圆 700"/>
              <p:cNvSpPr>
                <a:spLocks noChangeAspect="1"/>
              </p:cNvSpPr>
              <p:nvPr userDrawn="1"/>
            </p:nvSpPr>
            <p:spPr>
              <a:xfrm rot="1538940">
                <a:off x="8448600" y="4513566"/>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02" name="椭圆 701"/>
              <p:cNvSpPr>
                <a:spLocks noChangeAspect="1"/>
              </p:cNvSpPr>
              <p:nvPr userDrawn="1"/>
            </p:nvSpPr>
            <p:spPr>
              <a:xfrm rot="1538940">
                <a:off x="8624151" y="4147966"/>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03" name="椭圆 702"/>
              <p:cNvSpPr>
                <a:spLocks noChangeAspect="1"/>
              </p:cNvSpPr>
              <p:nvPr userDrawn="1"/>
            </p:nvSpPr>
            <p:spPr>
              <a:xfrm rot="1538940">
                <a:off x="8677347" y="3974951"/>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04" name="椭圆 703"/>
              <p:cNvSpPr>
                <a:spLocks noChangeAspect="1"/>
              </p:cNvSpPr>
              <p:nvPr userDrawn="1"/>
            </p:nvSpPr>
            <p:spPr>
              <a:xfrm rot="1538940">
                <a:off x="8527428" y="3910761"/>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05" name="椭圆 704"/>
              <p:cNvSpPr>
                <a:spLocks noChangeAspect="1"/>
              </p:cNvSpPr>
              <p:nvPr userDrawn="1"/>
            </p:nvSpPr>
            <p:spPr>
              <a:xfrm rot="1538940">
                <a:off x="8632633" y="3712244"/>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06" name="椭圆 705"/>
              <p:cNvSpPr>
                <a:spLocks noChangeAspect="1"/>
              </p:cNvSpPr>
              <p:nvPr userDrawn="1"/>
            </p:nvSpPr>
            <p:spPr>
              <a:xfrm rot="1538940">
                <a:off x="8732234" y="3822712"/>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07" name="椭圆 706"/>
              <p:cNvSpPr>
                <a:spLocks noChangeAspect="1"/>
              </p:cNvSpPr>
              <p:nvPr userDrawn="1"/>
            </p:nvSpPr>
            <p:spPr>
              <a:xfrm rot="1538940">
                <a:off x="8772396" y="3469683"/>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08" name="椭圆 707"/>
              <p:cNvSpPr>
                <a:spLocks noChangeAspect="1"/>
              </p:cNvSpPr>
              <p:nvPr userDrawn="1"/>
            </p:nvSpPr>
            <p:spPr>
              <a:xfrm rot="1538940">
                <a:off x="8776471" y="3329879"/>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09" name="椭圆 708"/>
              <p:cNvSpPr>
                <a:spLocks noChangeAspect="1"/>
              </p:cNvSpPr>
              <p:nvPr userDrawn="1"/>
            </p:nvSpPr>
            <p:spPr>
              <a:xfrm rot="1538940">
                <a:off x="8659091" y="2389941"/>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10" name="椭圆 709"/>
              <p:cNvSpPr>
                <a:spLocks noChangeAspect="1"/>
              </p:cNvSpPr>
              <p:nvPr userDrawn="1"/>
            </p:nvSpPr>
            <p:spPr>
              <a:xfrm rot="1538940">
                <a:off x="8756289" y="2731576"/>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11" name="椭圆 710"/>
              <p:cNvSpPr>
                <a:spLocks noChangeAspect="1"/>
              </p:cNvSpPr>
              <p:nvPr userDrawn="1"/>
            </p:nvSpPr>
            <p:spPr>
              <a:xfrm rot="1538940">
                <a:off x="8785208" y="3051773"/>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12" name="椭圆 711"/>
              <p:cNvSpPr>
                <a:spLocks noChangeAspect="1"/>
              </p:cNvSpPr>
              <p:nvPr userDrawn="1"/>
            </p:nvSpPr>
            <p:spPr>
              <a:xfrm rot="1538940">
                <a:off x="8602875" y="2292164"/>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13" name="椭圆 712"/>
              <p:cNvSpPr>
                <a:spLocks noChangeAspect="1"/>
              </p:cNvSpPr>
              <p:nvPr userDrawn="1"/>
            </p:nvSpPr>
            <p:spPr>
              <a:xfrm rot="1538940">
                <a:off x="8455091" y="2036327"/>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14" name="椭圆 713"/>
              <p:cNvSpPr>
                <a:spLocks noChangeAspect="1"/>
              </p:cNvSpPr>
              <p:nvPr userDrawn="1"/>
            </p:nvSpPr>
            <p:spPr>
              <a:xfrm rot="1538940">
                <a:off x="8465220" y="1914804"/>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15" name="椭圆 714"/>
              <p:cNvSpPr>
                <a:spLocks noChangeAspect="1"/>
              </p:cNvSpPr>
              <p:nvPr userDrawn="1"/>
            </p:nvSpPr>
            <p:spPr>
              <a:xfrm rot="1538940">
                <a:off x="7995740" y="2098000"/>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16" name="椭圆 715"/>
              <p:cNvSpPr>
                <a:spLocks noChangeAspect="1"/>
              </p:cNvSpPr>
              <p:nvPr userDrawn="1"/>
            </p:nvSpPr>
            <p:spPr>
              <a:xfrm rot="1538940">
                <a:off x="7758480" y="2185878"/>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17" name="椭圆 716"/>
              <p:cNvSpPr>
                <a:spLocks noChangeAspect="1"/>
              </p:cNvSpPr>
              <p:nvPr userDrawn="1"/>
            </p:nvSpPr>
            <p:spPr>
              <a:xfrm rot="1538940">
                <a:off x="7913625" y="1897482"/>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18" name="椭圆 717"/>
              <p:cNvSpPr>
                <a:spLocks noChangeAspect="1"/>
              </p:cNvSpPr>
              <p:nvPr userDrawn="1"/>
            </p:nvSpPr>
            <p:spPr>
              <a:xfrm rot="1538940">
                <a:off x="8289769" y="1875142"/>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19" name="椭圆 718"/>
              <p:cNvSpPr>
                <a:spLocks noChangeAspect="1"/>
              </p:cNvSpPr>
              <p:nvPr userDrawn="1"/>
            </p:nvSpPr>
            <p:spPr>
              <a:xfrm rot="1538940">
                <a:off x="8135052" y="1792189"/>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20" name="椭圆 719"/>
              <p:cNvSpPr>
                <a:spLocks noChangeAspect="1"/>
              </p:cNvSpPr>
              <p:nvPr userDrawn="1"/>
            </p:nvSpPr>
            <p:spPr>
              <a:xfrm rot="1538940">
                <a:off x="8242154" y="1621243"/>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21" name="椭圆 720"/>
              <p:cNvSpPr>
                <a:spLocks noChangeAspect="1"/>
              </p:cNvSpPr>
              <p:nvPr userDrawn="1"/>
            </p:nvSpPr>
            <p:spPr>
              <a:xfrm rot="1538940">
                <a:off x="8170922" y="1494323"/>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22" name="椭圆 721"/>
              <p:cNvSpPr>
                <a:spLocks noChangeAspect="1"/>
              </p:cNvSpPr>
              <p:nvPr userDrawn="1"/>
            </p:nvSpPr>
            <p:spPr>
              <a:xfrm rot="1538940">
                <a:off x="8025613" y="1481246"/>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23" name="椭圆 722"/>
              <p:cNvSpPr>
                <a:spLocks noChangeAspect="1"/>
              </p:cNvSpPr>
              <p:nvPr userDrawn="1"/>
            </p:nvSpPr>
            <p:spPr>
              <a:xfrm rot="1538940">
                <a:off x="8000870" y="1650127"/>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24" name="椭圆 723"/>
              <p:cNvSpPr>
                <a:spLocks noChangeAspect="1"/>
              </p:cNvSpPr>
              <p:nvPr userDrawn="1"/>
            </p:nvSpPr>
            <p:spPr>
              <a:xfrm rot="1538940">
                <a:off x="7772587" y="1697410"/>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25" name="椭圆 724"/>
              <p:cNvSpPr>
                <a:spLocks noChangeAspect="1"/>
              </p:cNvSpPr>
              <p:nvPr userDrawn="1"/>
            </p:nvSpPr>
            <p:spPr>
              <a:xfrm rot="1538940">
                <a:off x="7689703" y="1965990"/>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26" name="椭圆 725"/>
              <p:cNvSpPr>
                <a:spLocks noChangeAspect="1"/>
              </p:cNvSpPr>
              <p:nvPr userDrawn="1"/>
            </p:nvSpPr>
            <p:spPr>
              <a:xfrm rot="1538940">
                <a:off x="7482628" y="2076700"/>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27" name="椭圆 726"/>
              <p:cNvSpPr>
                <a:spLocks noChangeAspect="1"/>
              </p:cNvSpPr>
              <p:nvPr userDrawn="1"/>
            </p:nvSpPr>
            <p:spPr>
              <a:xfrm rot="1538940">
                <a:off x="7406536" y="2281742"/>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28" name="椭圆 727"/>
              <p:cNvSpPr>
                <a:spLocks noChangeAspect="1"/>
              </p:cNvSpPr>
              <p:nvPr userDrawn="1"/>
            </p:nvSpPr>
            <p:spPr>
              <a:xfrm rot="1538940">
                <a:off x="7804527" y="1492423"/>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29" name="椭圆 728"/>
              <p:cNvSpPr>
                <a:spLocks noChangeAspect="1"/>
              </p:cNvSpPr>
              <p:nvPr userDrawn="1"/>
            </p:nvSpPr>
            <p:spPr>
              <a:xfrm rot="1538940">
                <a:off x="7124183" y="2580475"/>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30" name="椭圆 729"/>
              <p:cNvSpPr>
                <a:spLocks noChangeAspect="1"/>
              </p:cNvSpPr>
              <p:nvPr userDrawn="1"/>
            </p:nvSpPr>
            <p:spPr>
              <a:xfrm rot="1538940">
                <a:off x="6992594" y="2396110"/>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31" name="椭圆 730"/>
              <p:cNvSpPr>
                <a:spLocks noChangeAspect="1"/>
              </p:cNvSpPr>
              <p:nvPr userDrawn="1"/>
            </p:nvSpPr>
            <p:spPr>
              <a:xfrm rot="1538940">
                <a:off x="6812584" y="2571431"/>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32" name="椭圆 731"/>
              <p:cNvSpPr>
                <a:spLocks noChangeAspect="1"/>
              </p:cNvSpPr>
              <p:nvPr userDrawn="1"/>
            </p:nvSpPr>
            <p:spPr>
              <a:xfrm rot="1538940">
                <a:off x="6621988" y="2367072"/>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33" name="椭圆 732"/>
              <p:cNvSpPr>
                <a:spLocks noChangeAspect="1"/>
              </p:cNvSpPr>
              <p:nvPr userDrawn="1"/>
            </p:nvSpPr>
            <p:spPr>
              <a:xfrm rot="1538940">
                <a:off x="6532633" y="2670189"/>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34" name="椭圆 733"/>
              <p:cNvSpPr>
                <a:spLocks noChangeAspect="1"/>
              </p:cNvSpPr>
              <p:nvPr userDrawn="1"/>
            </p:nvSpPr>
            <p:spPr>
              <a:xfrm rot="1538940">
                <a:off x="6360526" y="2510539"/>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35" name="椭圆 734"/>
              <p:cNvSpPr>
                <a:spLocks noChangeAspect="1"/>
              </p:cNvSpPr>
              <p:nvPr userDrawn="1"/>
            </p:nvSpPr>
            <p:spPr>
              <a:xfrm rot="1538940">
                <a:off x="7203480" y="2127792"/>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36" name="椭圆 735"/>
              <p:cNvSpPr>
                <a:spLocks noChangeAspect="1"/>
              </p:cNvSpPr>
              <p:nvPr userDrawn="1"/>
            </p:nvSpPr>
            <p:spPr>
              <a:xfrm rot="1538940">
                <a:off x="6537320" y="2142350"/>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37" name="椭圆 736"/>
              <p:cNvSpPr>
                <a:spLocks noChangeAspect="1"/>
              </p:cNvSpPr>
              <p:nvPr userDrawn="1"/>
            </p:nvSpPr>
            <p:spPr>
              <a:xfrm rot="1538940">
                <a:off x="6314688" y="2264336"/>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38" name="椭圆 737"/>
              <p:cNvSpPr>
                <a:spLocks noChangeAspect="1"/>
              </p:cNvSpPr>
              <p:nvPr userDrawn="1"/>
            </p:nvSpPr>
            <p:spPr>
              <a:xfrm rot="1538940">
                <a:off x="6804751" y="2030058"/>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39" name="椭圆 738"/>
              <p:cNvSpPr>
                <a:spLocks noChangeAspect="1"/>
              </p:cNvSpPr>
              <p:nvPr userDrawn="1"/>
            </p:nvSpPr>
            <p:spPr>
              <a:xfrm rot="1538940">
                <a:off x="7054899" y="1911088"/>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40" name="椭圆 739"/>
              <p:cNvSpPr>
                <a:spLocks noChangeAspect="1"/>
              </p:cNvSpPr>
              <p:nvPr userDrawn="1"/>
            </p:nvSpPr>
            <p:spPr>
              <a:xfrm rot="1538940">
                <a:off x="7260446" y="1825792"/>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41" name="椭圆 740"/>
              <p:cNvSpPr>
                <a:spLocks noChangeAspect="1"/>
              </p:cNvSpPr>
              <p:nvPr userDrawn="1"/>
            </p:nvSpPr>
            <p:spPr>
              <a:xfrm rot="1538940">
                <a:off x="7510109" y="1797330"/>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42" name="椭圆 741"/>
              <p:cNvSpPr>
                <a:spLocks noChangeAspect="1"/>
              </p:cNvSpPr>
              <p:nvPr userDrawn="1"/>
            </p:nvSpPr>
            <p:spPr>
              <a:xfrm rot="1538940">
                <a:off x="7544493" y="1572108"/>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43" name="椭圆 742"/>
              <p:cNvSpPr>
                <a:spLocks noChangeAspect="1"/>
              </p:cNvSpPr>
              <p:nvPr userDrawn="1"/>
            </p:nvSpPr>
            <p:spPr>
              <a:xfrm rot="1538940">
                <a:off x="7289125" y="1597615"/>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44" name="椭圆 743"/>
              <p:cNvSpPr>
                <a:spLocks noChangeAspect="1"/>
              </p:cNvSpPr>
              <p:nvPr userDrawn="1"/>
            </p:nvSpPr>
            <p:spPr>
              <a:xfrm rot="1538940">
                <a:off x="7058503" y="1565541"/>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45" name="椭圆 744"/>
              <p:cNvSpPr>
                <a:spLocks noChangeAspect="1"/>
              </p:cNvSpPr>
              <p:nvPr userDrawn="1"/>
            </p:nvSpPr>
            <p:spPr>
              <a:xfrm rot="1538940">
                <a:off x="6772726" y="1807485"/>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46" name="椭圆 745"/>
              <p:cNvSpPr>
                <a:spLocks noChangeAspect="1"/>
              </p:cNvSpPr>
              <p:nvPr userDrawn="1"/>
            </p:nvSpPr>
            <p:spPr>
              <a:xfrm rot="1538940">
                <a:off x="7406017" y="2667328"/>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47" name="椭圆 746"/>
              <p:cNvSpPr>
                <a:spLocks noChangeAspect="1"/>
              </p:cNvSpPr>
              <p:nvPr userDrawn="1"/>
            </p:nvSpPr>
            <p:spPr>
              <a:xfrm rot="1538940">
                <a:off x="8000111" y="1338919"/>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48" name="椭圆 747"/>
              <p:cNvSpPr>
                <a:spLocks noChangeAspect="1"/>
              </p:cNvSpPr>
              <p:nvPr userDrawn="1"/>
            </p:nvSpPr>
            <p:spPr>
              <a:xfrm rot="1538940">
                <a:off x="7724965" y="1321943"/>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49" name="椭圆 748"/>
              <p:cNvSpPr>
                <a:spLocks noChangeAspect="1"/>
              </p:cNvSpPr>
              <p:nvPr userDrawn="1"/>
            </p:nvSpPr>
            <p:spPr>
              <a:xfrm rot="1538940">
                <a:off x="7525925" y="1343707"/>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50" name="椭圆 749"/>
              <p:cNvSpPr>
                <a:spLocks noChangeAspect="1"/>
              </p:cNvSpPr>
              <p:nvPr userDrawn="1"/>
            </p:nvSpPr>
            <p:spPr>
              <a:xfrm rot="1538940">
                <a:off x="7784250" y="1148743"/>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51" name="椭圆 750"/>
              <p:cNvSpPr>
                <a:spLocks noChangeAspect="1"/>
              </p:cNvSpPr>
              <p:nvPr userDrawn="1"/>
            </p:nvSpPr>
            <p:spPr>
              <a:xfrm rot="1538940">
                <a:off x="7673431" y="1067627"/>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52" name="椭圆 751"/>
              <p:cNvSpPr>
                <a:spLocks noChangeAspect="1"/>
              </p:cNvSpPr>
              <p:nvPr userDrawn="1"/>
            </p:nvSpPr>
            <p:spPr>
              <a:xfrm rot="1538940">
                <a:off x="7500538" y="1157328"/>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53" name="椭圆 752"/>
              <p:cNvSpPr>
                <a:spLocks noChangeAspect="1"/>
              </p:cNvSpPr>
              <p:nvPr userDrawn="1"/>
            </p:nvSpPr>
            <p:spPr>
              <a:xfrm rot="1538940">
                <a:off x="7293668" y="1381902"/>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54" name="椭圆 753"/>
              <p:cNvSpPr>
                <a:spLocks noChangeAspect="1"/>
              </p:cNvSpPr>
              <p:nvPr userDrawn="1"/>
            </p:nvSpPr>
            <p:spPr>
              <a:xfrm rot="1538940">
                <a:off x="7546974" y="979765"/>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55" name="椭圆 754"/>
              <p:cNvSpPr>
                <a:spLocks noChangeAspect="1"/>
              </p:cNvSpPr>
              <p:nvPr userDrawn="1"/>
            </p:nvSpPr>
            <p:spPr>
              <a:xfrm rot="1538940">
                <a:off x="7418459" y="918425"/>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56" name="椭圆 755"/>
              <p:cNvSpPr>
                <a:spLocks noChangeAspect="1"/>
              </p:cNvSpPr>
              <p:nvPr userDrawn="1"/>
            </p:nvSpPr>
            <p:spPr>
              <a:xfrm rot="1538940">
                <a:off x="7301162" y="1128541"/>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57" name="椭圆 756"/>
              <p:cNvSpPr>
                <a:spLocks noChangeAspect="1"/>
              </p:cNvSpPr>
              <p:nvPr userDrawn="1"/>
            </p:nvSpPr>
            <p:spPr>
              <a:xfrm rot="1538940">
                <a:off x="7120241" y="1230645"/>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58" name="椭圆 757"/>
              <p:cNvSpPr>
                <a:spLocks noChangeAspect="1"/>
              </p:cNvSpPr>
              <p:nvPr userDrawn="1"/>
            </p:nvSpPr>
            <p:spPr>
              <a:xfrm rot="1538940">
                <a:off x="6949206" y="1311557"/>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59" name="椭圆 758"/>
              <p:cNvSpPr>
                <a:spLocks noChangeAspect="1"/>
              </p:cNvSpPr>
              <p:nvPr userDrawn="1"/>
            </p:nvSpPr>
            <p:spPr>
              <a:xfrm rot="1538940">
                <a:off x="4167918" y="3859043"/>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60" name="椭圆 759"/>
              <p:cNvSpPr>
                <a:spLocks noChangeAspect="1"/>
              </p:cNvSpPr>
              <p:nvPr userDrawn="1"/>
            </p:nvSpPr>
            <p:spPr>
              <a:xfrm rot="1538940">
                <a:off x="3851331" y="3769507"/>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61" name="椭圆 760"/>
              <p:cNvSpPr>
                <a:spLocks noChangeAspect="1"/>
              </p:cNvSpPr>
              <p:nvPr userDrawn="1"/>
            </p:nvSpPr>
            <p:spPr>
              <a:xfrm rot="1538940">
                <a:off x="3886649" y="4158369"/>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62" name="椭圆 761"/>
              <p:cNvSpPr>
                <a:spLocks noChangeAspect="1"/>
              </p:cNvSpPr>
              <p:nvPr userDrawn="1"/>
            </p:nvSpPr>
            <p:spPr>
              <a:xfrm rot="1538940">
                <a:off x="3840473" y="3956224"/>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63" name="椭圆 762"/>
              <p:cNvSpPr>
                <a:spLocks noChangeAspect="1"/>
              </p:cNvSpPr>
              <p:nvPr userDrawn="1"/>
            </p:nvSpPr>
            <p:spPr>
              <a:xfrm rot="1538940">
                <a:off x="4069562" y="3682988"/>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64" name="椭圆 763"/>
              <p:cNvSpPr>
                <a:spLocks noChangeAspect="1"/>
              </p:cNvSpPr>
              <p:nvPr userDrawn="1"/>
            </p:nvSpPr>
            <p:spPr>
              <a:xfrm rot="1538940">
                <a:off x="3756794" y="4231264"/>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65" name="椭圆 764"/>
              <p:cNvSpPr>
                <a:spLocks noChangeAspect="1"/>
              </p:cNvSpPr>
              <p:nvPr userDrawn="1"/>
            </p:nvSpPr>
            <p:spPr>
              <a:xfrm rot="1538940">
                <a:off x="4031499" y="3496164"/>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66" name="椭圆 765"/>
              <p:cNvSpPr>
                <a:spLocks noChangeAspect="1"/>
              </p:cNvSpPr>
              <p:nvPr userDrawn="1"/>
            </p:nvSpPr>
            <p:spPr>
              <a:xfrm rot="1538940">
                <a:off x="3795303" y="3566237"/>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67" name="椭圆 766"/>
              <p:cNvSpPr>
                <a:spLocks noChangeAspect="1"/>
              </p:cNvSpPr>
              <p:nvPr userDrawn="1"/>
            </p:nvSpPr>
            <p:spPr>
              <a:xfrm rot="1538940">
                <a:off x="3702652" y="4079145"/>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68" name="椭圆 767"/>
              <p:cNvSpPr>
                <a:spLocks noChangeAspect="1"/>
              </p:cNvSpPr>
              <p:nvPr userDrawn="1"/>
            </p:nvSpPr>
            <p:spPr>
              <a:xfrm rot="1538940">
                <a:off x="3653437" y="3928183"/>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69" name="椭圆 768"/>
              <p:cNvSpPr>
                <a:spLocks noChangeAspect="1"/>
              </p:cNvSpPr>
              <p:nvPr userDrawn="1"/>
            </p:nvSpPr>
            <p:spPr>
              <a:xfrm rot="1538940">
                <a:off x="3656043" y="3781065"/>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70" name="椭圆 769"/>
              <p:cNvSpPr>
                <a:spLocks noChangeAspect="1"/>
              </p:cNvSpPr>
              <p:nvPr userDrawn="1"/>
            </p:nvSpPr>
            <p:spPr>
              <a:xfrm rot="1538940">
                <a:off x="3585472" y="3656789"/>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71" name="椭圆 770"/>
              <p:cNvSpPr>
                <a:spLocks noChangeAspect="1"/>
              </p:cNvSpPr>
              <p:nvPr userDrawn="1"/>
            </p:nvSpPr>
            <p:spPr>
              <a:xfrm rot="1538940">
                <a:off x="3613610" y="3522739"/>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72" name="椭圆 771"/>
              <p:cNvSpPr>
                <a:spLocks noChangeAspect="1"/>
              </p:cNvSpPr>
              <p:nvPr userDrawn="1"/>
            </p:nvSpPr>
            <p:spPr>
              <a:xfrm rot="1538940">
                <a:off x="4292358" y="3368235"/>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73" name="椭圆 772"/>
              <p:cNvSpPr>
                <a:spLocks noChangeAspect="1"/>
              </p:cNvSpPr>
              <p:nvPr userDrawn="1"/>
            </p:nvSpPr>
            <p:spPr>
              <a:xfrm rot="1538940">
                <a:off x="4523965" y="3405829"/>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74" name="椭圆 773"/>
              <p:cNvSpPr>
                <a:spLocks noChangeAspect="1"/>
              </p:cNvSpPr>
              <p:nvPr userDrawn="1"/>
            </p:nvSpPr>
            <p:spPr>
              <a:xfrm rot="1538940">
                <a:off x="4083923" y="3285114"/>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75" name="椭圆 774"/>
              <p:cNvSpPr>
                <a:spLocks noChangeAspect="1"/>
              </p:cNvSpPr>
              <p:nvPr userDrawn="1"/>
            </p:nvSpPr>
            <p:spPr>
              <a:xfrm rot="1538940">
                <a:off x="3647670" y="3275744"/>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76" name="椭圆 775"/>
              <p:cNvSpPr>
                <a:spLocks noChangeAspect="1"/>
              </p:cNvSpPr>
              <p:nvPr userDrawn="1"/>
            </p:nvSpPr>
            <p:spPr>
              <a:xfrm rot="1538940">
                <a:off x="3550453" y="3380787"/>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77" name="椭圆 776"/>
              <p:cNvSpPr>
                <a:spLocks noChangeAspect="1"/>
              </p:cNvSpPr>
              <p:nvPr userDrawn="1"/>
            </p:nvSpPr>
            <p:spPr>
              <a:xfrm rot="1538940">
                <a:off x="3681506" y="3091884"/>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78" name="椭圆 777"/>
              <p:cNvSpPr>
                <a:spLocks noChangeAspect="1"/>
              </p:cNvSpPr>
              <p:nvPr userDrawn="1"/>
            </p:nvSpPr>
            <p:spPr>
              <a:xfrm rot="1538940">
                <a:off x="3536872" y="3185456"/>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79" name="椭圆 778"/>
              <p:cNvSpPr>
                <a:spLocks noChangeAspect="1"/>
              </p:cNvSpPr>
              <p:nvPr userDrawn="1"/>
            </p:nvSpPr>
            <p:spPr>
              <a:xfrm rot="1538940">
                <a:off x="4225069" y="3051131"/>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80" name="椭圆 779"/>
              <p:cNvSpPr>
                <a:spLocks noChangeAspect="1"/>
              </p:cNvSpPr>
              <p:nvPr userDrawn="1"/>
            </p:nvSpPr>
            <p:spPr>
              <a:xfrm rot="1538940">
                <a:off x="4470502" y="3139101"/>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81" name="椭圆 780"/>
              <p:cNvSpPr>
                <a:spLocks noChangeAspect="1"/>
              </p:cNvSpPr>
              <p:nvPr userDrawn="1"/>
            </p:nvSpPr>
            <p:spPr>
              <a:xfrm rot="1538940">
                <a:off x="4894600" y="3387562"/>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82" name="椭圆 781"/>
              <p:cNvSpPr>
                <a:spLocks noChangeAspect="1"/>
              </p:cNvSpPr>
              <p:nvPr userDrawn="1"/>
            </p:nvSpPr>
            <p:spPr>
              <a:xfrm rot="1538940">
                <a:off x="3766105" y="2927157"/>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83" name="椭圆 782"/>
              <p:cNvSpPr>
                <a:spLocks noChangeAspect="1"/>
              </p:cNvSpPr>
              <p:nvPr userDrawn="1"/>
            </p:nvSpPr>
            <p:spPr>
              <a:xfrm rot="1538940">
                <a:off x="4028564" y="2943028"/>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84" name="椭圆 783"/>
              <p:cNvSpPr>
                <a:spLocks noChangeAspect="1"/>
              </p:cNvSpPr>
              <p:nvPr userDrawn="1"/>
            </p:nvSpPr>
            <p:spPr>
              <a:xfrm rot="1538940">
                <a:off x="3564266" y="2987661"/>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85" name="椭圆 784"/>
              <p:cNvSpPr>
                <a:spLocks noChangeAspect="1"/>
              </p:cNvSpPr>
              <p:nvPr userDrawn="1"/>
            </p:nvSpPr>
            <p:spPr>
              <a:xfrm rot="1538940">
                <a:off x="4384014" y="2870162"/>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86" name="椭圆 785"/>
              <p:cNvSpPr>
                <a:spLocks noChangeAspect="1"/>
              </p:cNvSpPr>
              <p:nvPr userDrawn="1"/>
            </p:nvSpPr>
            <p:spPr>
              <a:xfrm rot="1538940">
                <a:off x="4163500" y="2743137"/>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87" name="椭圆 786"/>
              <p:cNvSpPr>
                <a:spLocks noChangeAspect="1"/>
              </p:cNvSpPr>
              <p:nvPr userDrawn="1"/>
            </p:nvSpPr>
            <p:spPr>
              <a:xfrm rot="1538940">
                <a:off x="3900581" y="2766019"/>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88" name="椭圆 787"/>
              <p:cNvSpPr>
                <a:spLocks noChangeAspect="1"/>
              </p:cNvSpPr>
              <p:nvPr userDrawn="1"/>
            </p:nvSpPr>
            <p:spPr>
              <a:xfrm rot="1538940">
                <a:off x="3586428" y="2835958"/>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89" name="椭圆 788"/>
              <p:cNvSpPr>
                <a:spLocks noChangeAspect="1"/>
              </p:cNvSpPr>
              <p:nvPr userDrawn="1"/>
            </p:nvSpPr>
            <p:spPr>
              <a:xfrm rot="1538940">
                <a:off x="3742075" y="2645285"/>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90" name="椭圆 789"/>
              <p:cNvSpPr>
                <a:spLocks noChangeAspect="1"/>
              </p:cNvSpPr>
              <p:nvPr userDrawn="1"/>
            </p:nvSpPr>
            <p:spPr>
              <a:xfrm rot="1538940">
                <a:off x="3595155" y="2686723"/>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91" name="椭圆 790"/>
              <p:cNvSpPr>
                <a:spLocks noChangeAspect="1"/>
              </p:cNvSpPr>
              <p:nvPr userDrawn="1"/>
            </p:nvSpPr>
            <p:spPr>
              <a:xfrm rot="1538940">
                <a:off x="3637341" y="2508615"/>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92" name="椭圆 791"/>
              <p:cNvSpPr>
                <a:spLocks noChangeAspect="1"/>
              </p:cNvSpPr>
              <p:nvPr userDrawn="1"/>
            </p:nvSpPr>
            <p:spPr>
              <a:xfrm rot="1538940">
                <a:off x="4028185" y="2546026"/>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93" name="椭圆 792"/>
              <p:cNvSpPr>
                <a:spLocks noChangeAspect="1"/>
              </p:cNvSpPr>
              <p:nvPr userDrawn="1"/>
            </p:nvSpPr>
            <p:spPr>
              <a:xfrm rot="1538940">
                <a:off x="3846984" y="2467695"/>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94" name="椭圆 793"/>
              <p:cNvSpPr>
                <a:spLocks noChangeAspect="1"/>
              </p:cNvSpPr>
              <p:nvPr userDrawn="1"/>
            </p:nvSpPr>
            <p:spPr>
              <a:xfrm rot="1538940">
                <a:off x="4706187" y="2964107"/>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95" name="椭圆 794"/>
              <p:cNvSpPr>
                <a:spLocks noChangeAspect="1"/>
              </p:cNvSpPr>
              <p:nvPr userDrawn="1"/>
            </p:nvSpPr>
            <p:spPr>
              <a:xfrm rot="1538940">
                <a:off x="3690133" y="2367557"/>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96" name="椭圆 795"/>
              <p:cNvSpPr>
                <a:spLocks noChangeAspect="1"/>
              </p:cNvSpPr>
              <p:nvPr userDrawn="1"/>
            </p:nvSpPr>
            <p:spPr>
              <a:xfrm rot="1538940">
                <a:off x="3945713" y="2262591"/>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97" name="椭圆 796"/>
              <p:cNvSpPr>
                <a:spLocks noChangeAspect="1"/>
              </p:cNvSpPr>
              <p:nvPr userDrawn="1"/>
            </p:nvSpPr>
            <p:spPr>
              <a:xfrm rot="1538940">
                <a:off x="3757639" y="2245337"/>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98" name="椭圆 797"/>
              <p:cNvSpPr>
                <a:spLocks noChangeAspect="1"/>
              </p:cNvSpPr>
              <p:nvPr userDrawn="1"/>
            </p:nvSpPr>
            <p:spPr>
              <a:xfrm rot="1538940">
                <a:off x="4555118" y="2741371"/>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99" name="椭圆 798"/>
              <p:cNvSpPr>
                <a:spLocks noChangeAspect="1"/>
              </p:cNvSpPr>
              <p:nvPr userDrawn="1"/>
            </p:nvSpPr>
            <p:spPr>
              <a:xfrm rot="1538940">
                <a:off x="4162811" y="2371463"/>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00" name="椭圆 799"/>
              <p:cNvSpPr>
                <a:spLocks noChangeAspect="1"/>
              </p:cNvSpPr>
              <p:nvPr userDrawn="1"/>
            </p:nvSpPr>
            <p:spPr>
              <a:xfrm rot="1538940">
                <a:off x="4157495" y="2162392"/>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01" name="椭圆 800"/>
              <p:cNvSpPr>
                <a:spLocks noChangeAspect="1"/>
              </p:cNvSpPr>
              <p:nvPr userDrawn="1"/>
            </p:nvSpPr>
            <p:spPr>
              <a:xfrm rot="1538940">
                <a:off x="3792174" y="2122226"/>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02" name="椭圆 801"/>
              <p:cNvSpPr>
                <a:spLocks noChangeAspect="1"/>
              </p:cNvSpPr>
              <p:nvPr userDrawn="1"/>
            </p:nvSpPr>
            <p:spPr>
              <a:xfrm rot="1538940">
                <a:off x="4949676" y="2927729"/>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03" name="椭圆 802"/>
              <p:cNvSpPr>
                <a:spLocks noChangeAspect="1"/>
              </p:cNvSpPr>
              <p:nvPr userDrawn="1"/>
            </p:nvSpPr>
            <p:spPr>
              <a:xfrm rot="1538940">
                <a:off x="5035975" y="3191955"/>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04" name="椭圆 803"/>
              <p:cNvSpPr>
                <a:spLocks noChangeAspect="1"/>
              </p:cNvSpPr>
              <p:nvPr userDrawn="1"/>
            </p:nvSpPr>
            <p:spPr>
              <a:xfrm rot="1538940">
                <a:off x="4862306" y="1927121"/>
                <a:ext cx="53873" cy="5387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05" name="椭圆 804"/>
              <p:cNvSpPr>
                <a:spLocks noChangeAspect="1"/>
              </p:cNvSpPr>
              <p:nvPr userDrawn="1"/>
            </p:nvSpPr>
            <p:spPr>
              <a:xfrm rot="1538940">
                <a:off x="4497524" y="1541138"/>
                <a:ext cx="53873" cy="5387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06" name="椭圆 805"/>
              <p:cNvSpPr>
                <a:spLocks noChangeAspect="1"/>
              </p:cNvSpPr>
              <p:nvPr userDrawn="1"/>
            </p:nvSpPr>
            <p:spPr>
              <a:xfrm rot="1538940">
                <a:off x="5197800" y="3007069"/>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07" name="椭圆 806"/>
              <p:cNvSpPr>
                <a:spLocks noChangeAspect="1"/>
              </p:cNvSpPr>
              <p:nvPr userDrawn="1"/>
            </p:nvSpPr>
            <p:spPr>
              <a:xfrm rot="1538940">
                <a:off x="5208296" y="2744171"/>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08" name="椭圆 807"/>
              <p:cNvSpPr>
                <a:spLocks noChangeAspect="1"/>
              </p:cNvSpPr>
              <p:nvPr userDrawn="1"/>
            </p:nvSpPr>
            <p:spPr>
              <a:xfrm rot="1538940">
                <a:off x="4738914" y="2601676"/>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09" name="椭圆 808"/>
              <p:cNvSpPr>
                <a:spLocks noChangeAspect="1"/>
              </p:cNvSpPr>
              <p:nvPr userDrawn="1"/>
            </p:nvSpPr>
            <p:spPr>
              <a:xfrm rot="1538940">
                <a:off x="5541597" y="2656419"/>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10" name="椭圆 809"/>
              <p:cNvSpPr>
                <a:spLocks noChangeAspect="1"/>
              </p:cNvSpPr>
              <p:nvPr userDrawn="1"/>
            </p:nvSpPr>
            <p:spPr>
              <a:xfrm rot="1538940">
                <a:off x="5846240" y="2749402"/>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11" name="椭圆 810"/>
              <p:cNvSpPr>
                <a:spLocks noChangeAspect="1"/>
              </p:cNvSpPr>
              <p:nvPr userDrawn="1"/>
            </p:nvSpPr>
            <p:spPr>
              <a:xfrm rot="1538940">
                <a:off x="4984080" y="2416485"/>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12" name="椭圆 811"/>
              <p:cNvSpPr>
                <a:spLocks noChangeAspect="1"/>
              </p:cNvSpPr>
              <p:nvPr userDrawn="1"/>
            </p:nvSpPr>
            <p:spPr>
              <a:xfrm rot="1538940">
                <a:off x="5310339" y="2547845"/>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13" name="椭圆 812"/>
              <p:cNvSpPr>
                <a:spLocks noChangeAspect="1"/>
              </p:cNvSpPr>
              <p:nvPr userDrawn="1"/>
            </p:nvSpPr>
            <p:spPr>
              <a:xfrm rot="1538940">
                <a:off x="5456541" y="2344515"/>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14" name="椭圆 813"/>
              <p:cNvSpPr>
                <a:spLocks noChangeAspect="1"/>
              </p:cNvSpPr>
              <p:nvPr userDrawn="1"/>
            </p:nvSpPr>
            <p:spPr>
              <a:xfrm rot="1538940">
                <a:off x="5788645" y="2495671"/>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15" name="椭圆 814"/>
              <p:cNvSpPr>
                <a:spLocks noChangeAspect="1"/>
              </p:cNvSpPr>
              <p:nvPr userDrawn="1"/>
            </p:nvSpPr>
            <p:spPr>
              <a:xfrm rot="1538940">
                <a:off x="6096871" y="2475889"/>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16" name="椭圆 815"/>
              <p:cNvSpPr>
                <a:spLocks noChangeAspect="1"/>
              </p:cNvSpPr>
              <p:nvPr userDrawn="1"/>
            </p:nvSpPr>
            <p:spPr>
              <a:xfrm rot="1538940">
                <a:off x="5987161" y="2241684"/>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17" name="椭圆 816"/>
              <p:cNvSpPr>
                <a:spLocks noChangeAspect="1"/>
              </p:cNvSpPr>
              <p:nvPr userDrawn="1"/>
            </p:nvSpPr>
            <p:spPr>
              <a:xfrm rot="1538940">
                <a:off x="4412027" y="2331945"/>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18" name="椭圆 817"/>
              <p:cNvSpPr>
                <a:spLocks noChangeAspect="1"/>
              </p:cNvSpPr>
              <p:nvPr userDrawn="1"/>
            </p:nvSpPr>
            <p:spPr>
              <a:xfrm rot="1538940">
                <a:off x="4597182" y="2433558"/>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19" name="椭圆 818"/>
              <p:cNvSpPr>
                <a:spLocks noChangeAspect="1"/>
              </p:cNvSpPr>
              <p:nvPr userDrawn="1"/>
            </p:nvSpPr>
            <p:spPr>
              <a:xfrm rot="1538940">
                <a:off x="4765229" y="2254602"/>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20" name="椭圆 819"/>
              <p:cNvSpPr>
                <a:spLocks noChangeAspect="1"/>
              </p:cNvSpPr>
              <p:nvPr userDrawn="1"/>
            </p:nvSpPr>
            <p:spPr>
              <a:xfrm rot="1538940">
                <a:off x="5198871" y="2279686"/>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21" name="椭圆 820"/>
              <p:cNvSpPr>
                <a:spLocks noChangeAspect="1"/>
              </p:cNvSpPr>
              <p:nvPr userDrawn="1"/>
            </p:nvSpPr>
            <p:spPr>
              <a:xfrm rot="1538940">
                <a:off x="5025003" y="2137302"/>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22" name="椭圆 821"/>
              <p:cNvSpPr>
                <a:spLocks noChangeAspect="1"/>
              </p:cNvSpPr>
              <p:nvPr userDrawn="1"/>
            </p:nvSpPr>
            <p:spPr>
              <a:xfrm rot="1538940">
                <a:off x="4660627" y="2043322"/>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23" name="椭圆 822"/>
              <p:cNvSpPr>
                <a:spLocks noChangeAspect="1"/>
              </p:cNvSpPr>
              <p:nvPr userDrawn="1"/>
            </p:nvSpPr>
            <p:spPr>
              <a:xfrm rot="1538940">
                <a:off x="5697617" y="2284178"/>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24" name="椭圆 823"/>
              <p:cNvSpPr>
                <a:spLocks noChangeAspect="1"/>
              </p:cNvSpPr>
              <p:nvPr userDrawn="1"/>
            </p:nvSpPr>
            <p:spPr>
              <a:xfrm rot="1538940">
                <a:off x="5384547" y="2084302"/>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25" name="椭圆 824"/>
              <p:cNvSpPr>
                <a:spLocks noChangeAspect="1"/>
              </p:cNvSpPr>
              <p:nvPr userDrawn="1"/>
            </p:nvSpPr>
            <p:spPr>
              <a:xfrm rot="1538940">
                <a:off x="5747067" y="2068540"/>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26" name="椭圆 825"/>
              <p:cNvSpPr>
                <a:spLocks noChangeAspect="1"/>
              </p:cNvSpPr>
              <p:nvPr userDrawn="1"/>
            </p:nvSpPr>
            <p:spPr>
              <a:xfrm rot="1538940">
                <a:off x="5545189" y="1909009"/>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27" name="椭圆 826"/>
              <p:cNvSpPr>
                <a:spLocks noChangeAspect="1"/>
              </p:cNvSpPr>
              <p:nvPr userDrawn="1"/>
            </p:nvSpPr>
            <p:spPr>
              <a:xfrm rot="1538940">
                <a:off x="5774706" y="1755123"/>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28" name="椭圆 827"/>
              <p:cNvSpPr>
                <a:spLocks noChangeAspect="1"/>
              </p:cNvSpPr>
              <p:nvPr userDrawn="1"/>
            </p:nvSpPr>
            <p:spPr>
              <a:xfrm rot="1538940">
                <a:off x="3995671" y="2014787"/>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29" name="椭圆 828"/>
              <p:cNvSpPr>
                <a:spLocks noChangeAspect="1"/>
              </p:cNvSpPr>
              <p:nvPr userDrawn="1"/>
            </p:nvSpPr>
            <p:spPr>
              <a:xfrm rot="1538940">
                <a:off x="3859642" y="1970677"/>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30" name="椭圆 829"/>
              <p:cNvSpPr>
                <a:spLocks noChangeAspect="1"/>
              </p:cNvSpPr>
              <p:nvPr userDrawn="1"/>
            </p:nvSpPr>
            <p:spPr>
              <a:xfrm rot="1538940">
                <a:off x="3943956" y="1821039"/>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31" name="椭圆 830"/>
              <p:cNvSpPr>
                <a:spLocks noChangeAspect="1"/>
              </p:cNvSpPr>
              <p:nvPr userDrawn="1"/>
            </p:nvSpPr>
            <p:spPr>
              <a:xfrm rot="1538940">
                <a:off x="4070545" y="1758035"/>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32" name="椭圆 831"/>
              <p:cNvSpPr>
                <a:spLocks noChangeAspect="1"/>
              </p:cNvSpPr>
              <p:nvPr userDrawn="1"/>
            </p:nvSpPr>
            <p:spPr>
              <a:xfrm rot="1538940">
                <a:off x="4080465" y="1633763"/>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33" name="椭圆 832"/>
              <p:cNvSpPr>
                <a:spLocks noChangeAspect="1"/>
              </p:cNvSpPr>
              <p:nvPr userDrawn="1"/>
            </p:nvSpPr>
            <p:spPr>
              <a:xfrm rot="1538940">
                <a:off x="4328706" y="1822235"/>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34" name="椭圆 833"/>
              <p:cNvSpPr>
                <a:spLocks noChangeAspect="1"/>
              </p:cNvSpPr>
              <p:nvPr userDrawn="1"/>
            </p:nvSpPr>
            <p:spPr>
              <a:xfrm rot="1538940">
                <a:off x="4524674" y="1885033"/>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35" name="椭圆 834"/>
              <p:cNvSpPr>
                <a:spLocks noChangeAspect="1"/>
              </p:cNvSpPr>
              <p:nvPr userDrawn="1"/>
            </p:nvSpPr>
            <p:spPr>
              <a:xfrm rot="1538940">
                <a:off x="4304565" y="1636033"/>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36" name="椭圆 835"/>
              <p:cNvSpPr>
                <a:spLocks noChangeAspect="1"/>
              </p:cNvSpPr>
              <p:nvPr userDrawn="1"/>
            </p:nvSpPr>
            <p:spPr>
              <a:xfrm rot="1538940">
                <a:off x="4299925" y="1443381"/>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37" name="椭圆 836"/>
              <p:cNvSpPr>
                <a:spLocks noChangeAspect="1"/>
              </p:cNvSpPr>
              <p:nvPr userDrawn="1"/>
            </p:nvSpPr>
            <p:spPr>
              <a:xfrm rot="1538940">
                <a:off x="4672956" y="1699863"/>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38" name="椭圆 837"/>
              <p:cNvSpPr>
                <a:spLocks noChangeAspect="1"/>
              </p:cNvSpPr>
              <p:nvPr userDrawn="1"/>
            </p:nvSpPr>
            <p:spPr>
              <a:xfrm rot="1538940">
                <a:off x="4352075" y="1300471"/>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39" name="椭圆 838"/>
              <p:cNvSpPr>
                <a:spLocks noChangeAspect="1"/>
              </p:cNvSpPr>
              <p:nvPr userDrawn="1"/>
            </p:nvSpPr>
            <p:spPr>
              <a:xfrm rot="1538940">
                <a:off x="4879904" y="1688343"/>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40" name="椭圆 839"/>
              <p:cNvSpPr>
                <a:spLocks noChangeAspect="1"/>
              </p:cNvSpPr>
              <p:nvPr userDrawn="1"/>
            </p:nvSpPr>
            <p:spPr>
              <a:xfrm rot="1538940">
                <a:off x="5127107" y="1922188"/>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41" name="椭圆 840"/>
              <p:cNvSpPr>
                <a:spLocks noChangeAspect="1"/>
              </p:cNvSpPr>
              <p:nvPr userDrawn="1"/>
            </p:nvSpPr>
            <p:spPr>
              <a:xfrm rot="1538940">
                <a:off x="5330474" y="1787089"/>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42" name="椭圆 841"/>
              <p:cNvSpPr>
                <a:spLocks noChangeAspect="1"/>
              </p:cNvSpPr>
              <p:nvPr userDrawn="1"/>
            </p:nvSpPr>
            <p:spPr>
              <a:xfrm rot="1538940">
                <a:off x="4880179" y="1439552"/>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43" name="椭圆 842"/>
              <p:cNvSpPr>
                <a:spLocks noChangeAspect="1"/>
              </p:cNvSpPr>
              <p:nvPr userDrawn="1"/>
            </p:nvSpPr>
            <p:spPr>
              <a:xfrm rot="1538940">
                <a:off x="5538071" y="1626558"/>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44" name="椭圆 843"/>
              <p:cNvSpPr>
                <a:spLocks noChangeAspect="1"/>
              </p:cNvSpPr>
              <p:nvPr userDrawn="1"/>
            </p:nvSpPr>
            <p:spPr>
              <a:xfrm rot="1538940">
                <a:off x="5099954" y="1644641"/>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45" name="椭圆 844"/>
              <p:cNvSpPr>
                <a:spLocks noChangeAspect="1"/>
              </p:cNvSpPr>
              <p:nvPr userDrawn="1"/>
            </p:nvSpPr>
            <p:spPr>
              <a:xfrm rot="1538940">
                <a:off x="5301592" y="1498067"/>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46" name="椭圆 845"/>
              <p:cNvSpPr>
                <a:spLocks noChangeAspect="1"/>
              </p:cNvSpPr>
              <p:nvPr userDrawn="1"/>
            </p:nvSpPr>
            <p:spPr>
              <a:xfrm rot="1538940">
                <a:off x="5102531" y="1380104"/>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47" name="椭圆 846"/>
              <p:cNvSpPr>
                <a:spLocks noChangeAspect="1"/>
              </p:cNvSpPr>
              <p:nvPr userDrawn="1"/>
            </p:nvSpPr>
            <p:spPr>
              <a:xfrm rot="1538940">
                <a:off x="4686031" y="1382138"/>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48" name="椭圆 847"/>
              <p:cNvSpPr>
                <a:spLocks noChangeAspect="1"/>
              </p:cNvSpPr>
              <p:nvPr userDrawn="1"/>
            </p:nvSpPr>
            <p:spPr>
              <a:xfrm rot="1538940">
                <a:off x="4494872" y="1354098"/>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49" name="椭圆 848"/>
              <p:cNvSpPr>
                <a:spLocks noChangeAspect="1"/>
              </p:cNvSpPr>
              <p:nvPr userDrawn="1"/>
            </p:nvSpPr>
            <p:spPr>
              <a:xfrm rot="1538940">
                <a:off x="4769748" y="1190430"/>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50" name="椭圆 849"/>
              <p:cNvSpPr>
                <a:spLocks noChangeAspect="1"/>
              </p:cNvSpPr>
              <p:nvPr userDrawn="1"/>
            </p:nvSpPr>
            <p:spPr>
              <a:xfrm rot="1538940">
                <a:off x="4595933" y="1106969"/>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51" name="椭圆 850"/>
              <p:cNvSpPr>
                <a:spLocks noChangeAspect="1"/>
              </p:cNvSpPr>
              <p:nvPr userDrawn="1"/>
            </p:nvSpPr>
            <p:spPr>
              <a:xfrm rot="1538940">
                <a:off x="4724114" y="1013471"/>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52" name="椭圆 851"/>
              <p:cNvSpPr>
                <a:spLocks noChangeAspect="1"/>
              </p:cNvSpPr>
              <p:nvPr userDrawn="1"/>
            </p:nvSpPr>
            <p:spPr>
              <a:xfrm rot="1538940">
                <a:off x="4872047" y="977348"/>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53" name="椭圆 852"/>
              <p:cNvSpPr>
                <a:spLocks noChangeAspect="1"/>
              </p:cNvSpPr>
              <p:nvPr userDrawn="1"/>
            </p:nvSpPr>
            <p:spPr>
              <a:xfrm rot="1538940">
                <a:off x="4965941" y="887372"/>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54" name="椭圆 853"/>
              <p:cNvSpPr>
                <a:spLocks noChangeAspect="1"/>
              </p:cNvSpPr>
              <p:nvPr userDrawn="1"/>
            </p:nvSpPr>
            <p:spPr>
              <a:xfrm rot="1538940">
                <a:off x="5972746" y="1636482"/>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55" name="椭圆 854"/>
              <p:cNvSpPr>
                <a:spLocks noChangeAspect="1"/>
              </p:cNvSpPr>
              <p:nvPr userDrawn="1"/>
            </p:nvSpPr>
            <p:spPr>
              <a:xfrm rot="1538940">
                <a:off x="6214996" y="2054162"/>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56" name="椭圆 855"/>
              <p:cNvSpPr>
                <a:spLocks noChangeAspect="1"/>
              </p:cNvSpPr>
              <p:nvPr userDrawn="1"/>
            </p:nvSpPr>
            <p:spPr>
              <a:xfrm rot="1538940">
                <a:off x="6232539" y="1838572"/>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57" name="椭圆 856"/>
              <p:cNvSpPr>
                <a:spLocks noChangeAspect="1"/>
              </p:cNvSpPr>
              <p:nvPr userDrawn="1"/>
            </p:nvSpPr>
            <p:spPr>
              <a:xfrm rot="1538940">
                <a:off x="6533107" y="1877286"/>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58" name="椭圆 857"/>
              <p:cNvSpPr>
                <a:spLocks noChangeAspect="1"/>
              </p:cNvSpPr>
              <p:nvPr userDrawn="1"/>
            </p:nvSpPr>
            <p:spPr>
              <a:xfrm rot="1538940">
                <a:off x="5214730" y="1163869"/>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59" name="椭圆 858"/>
              <p:cNvSpPr>
                <a:spLocks noChangeAspect="1"/>
              </p:cNvSpPr>
              <p:nvPr userDrawn="1"/>
            </p:nvSpPr>
            <p:spPr>
              <a:xfrm rot="1538940">
                <a:off x="5445221" y="1324652"/>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60" name="椭圆 859"/>
              <p:cNvSpPr>
                <a:spLocks noChangeAspect="1"/>
              </p:cNvSpPr>
              <p:nvPr userDrawn="1"/>
            </p:nvSpPr>
            <p:spPr>
              <a:xfrm rot="1538940">
                <a:off x="5687241" y="1437328"/>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61" name="椭圆 860"/>
              <p:cNvSpPr>
                <a:spLocks noChangeAspect="1"/>
              </p:cNvSpPr>
              <p:nvPr userDrawn="1"/>
            </p:nvSpPr>
            <p:spPr>
              <a:xfrm rot="1538940">
                <a:off x="5895565" y="1416178"/>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62" name="椭圆 861"/>
              <p:cNvSpPr>
                <a:spLocks noChangeAspect="1"/>
              </p:cNvSpPr>
              <p:nvPr userDrawn="1"/>
            </p:nvSpPr>
            <p:spPr>
              <a:xfrm rot="1538940">
                <a:off x="5408308" y="1051609"/>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63" name="椭圆 862"/>
              <p:cNvSpPr>
                <a:spLocks noChangeAspect="1"/>
              </p:cNvSpPr>
              <p:nvPr userDrawn="1"/>
            </p:nvSpPr>
            <p:spPr>
              <a:xfrm rot="1538940">
                <a:off x="5600200" y="1164474"/>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64" name="椭圆 863"/>
              <p:cNvSpPr>
                <a:spLocks noChangeAspect="1"/>
              </p:cNvSpPr>
              <p:nvPr userDrawn="1"/>
            </p:nvSpPr>
            <p:spPr>
              <a:xfrm rot="1538940">
                <a:off x="5269089" y="876868"/>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65" name="椭圆 864"/>
              <p:cNvSpPr>
                <a:spLocks noChangeAspect="1"/>
              </p:cNvSpPr>
              <p:nvPr userDrawn="1"/>
            </p:nvSpPr>
            <p:spPr>
              <a:xfrm rot="1538940">
                <a:off x="5116846" y="788825"/>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66" name="椭圆 865"/>
              <p:cNvSpPr>
                <a:spLocks noChangeAspect="1"/>
              </p:cNvSpPr>
              <p:nvPr userDrawn="1"/>
            </p:nvSpPr>
            <p:spPr>
              <a:xfrm rot="1538940">
                <a:off x="5283320" y="734693"/>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67" name="椭圆 866"/>
              <p:cNvSpPr>
                <a:spLocks noChangeAspect="1"/>
              </p:cNvSpPr>
              <p:nvPr userDrawn="1"/>
            </p:nvSpPr>
            <p:spPr>
              <a:xfrm rot="1538940">
                <a:off x="5489504" y="864483"/>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68" name="椭圆 867"/>
              <p:cNvSpPr>
                <a:spLocks noChangeAspect="1"/>
              </p:cNvSpPr>
              <p:nvPr userDrawn="1"/>
            </p:nvSpPr>
            <p:spPr>
              <a:xfrm rot="1538940">
                <a:off x="5807680" y="1098122"/>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69" name="椭圆 868"/>
              <p:cNvSpPr>
                <a:spLocks noChangeAspect="1"/>
              </p:cNvSpPr>
              <p:nvPr userDrawn="1"/>
            </p:nvSpPr>
            <p:spPr>
              <a:xfrm rot="1538940">
                <a:off x="5674684" y="916011"/>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70" name="椭圆 869"/>
              <p:cNvSpPr>
                <a:spLocks noChangeAspect="1"/>
              </p:cNvSpPr>
              <p:nvPr userDrawn="1"/>
            </p:nvSpPr>
            <p:spPr>
              <a:xfrm rot="1538940">
                <a:off x="5442855" y="696147"/>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71" name="椭圆 870"/>
              <p:cNvSpPr>
                <a:spLocks noChangeAspect="1"/>
              </p:cNvSpPr>
              <p:nvPr userDrawn="1"/>
            </p:nvSpPr>
            <p:spPr>
              <a:xfrm rot="1538940">
                <a:off x="5583606" y="679097"/>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72" name="椭圆 871"/>
              <p:cNvSpPr>
                <a:spLocks noChangeAspect="1"/>
              </p:cNvSpPr>
              <p:nvPr userDrawn="1"/>
            </p:nvSpPr>
            <p:spPr>
              <a:xfrm rot="1538940">
                <a:off x="5777340" y="738512"/>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73" name="椭圆 872"/>
              <p:cNvSpPr>
                <a:spLocks noChangeAspect="1"/>
              </p:cNvSpPr>
              <p:nvPr userDrawn="1"/>
            </p:nvSpPr>
            <p:spPr>
              <a:xfrm rot="1538940">
                <a:off x="5976943" y="681453"/>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74" name="椭圆 873"/>
              <p:cNvSpPr>
                <a:spLocks noChangeAspect="1"/>
              </p:cNvSpPr>
              <p:nvPr userDrawn="1"/>
            </p:nvSpPr>
            <p:spPr>
              <a:xfrm rot="1538940">
                <a:off x="6212203" y="1571238"/>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75" name="椭圆 874"/>
              <p:cNvSpPr>
                <a:spLocks noChangeAspect="1"/>
              </p:cNvSpPr>
              <p:nvPr userDrawn="1"/>
            </p:nvSpPr>
            <p:spPr>
              <a:xfrm rot="1538940">
                <a:off x="6448467" y="1666725"/>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76" name="椭圆 875"/>
              <p:cNvSpPr>
                <a:spLocks noChangeAspect="1"/>
              </p:cNvSpPr>
              <p:nvPr userDrawn="1"/>
            </p:nvSpPr>
            <p:spPr>
              <a:xfrm rot="1538940">
                <a:off x="6243152" y="1357975"/>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77" name="椭圆 876"/>
              <p:cNvSpPr>
                <a:spLocks noChangeAspect="1"/>
              </p:cNvSpPr>
              <p:nvPr userDrawn="1"/>
            </p:nvSpPr>
            <p:spPr>
              <a:xfrm rot="1538940">
                <a:off x="6515389" y="1437944"/>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78" name="椭圆 877"/>
              <p:cNvSpPr>
                <a:spLocks noChangeAspect="1"/>
              </p:cNvSpPr>
              <p:nvPr userDrawn="1"/>
            </p:nvSpPr>
            <p:spPr>
              <a:xfrm rot="1538940">
                <a:off x="6719275" y="1440044"/>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79" name="椭圆 878"/>
              <p:cNvSpPr>
                <a:spLocks noChangeAspect="1"/>
              </p:cNvSpPr>
              <p:nvPr userDrawn="1"/>
            </p:nvSpPr>
            <p:spPr>
              <a:xfrm rot="1538940">
                <a:off x="6858414" y="1617104"/>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80" name="椭圆 879"/>
              <p:cNvSpPr>
                <a:spLocks noChangeAspect="1"/>
              </p:cNvSpPr>
              <p:nvPr userDrawn="1"/>
            </p:nvSpPr>
            <p:spPr>
              <a:xfrm rot="1538940">
                <a:off x="6309927" y="1142372"/>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81" name="椭圆 880"/>
              <p:cNvSpPr>
                <a:spLocks noChangeAspect="1"/>
              </p:cNvSpPr>
              <p:nvPr userDrawn="1"/>
            </p:nvSpPr>
            <p:spPr>
              <a:xfrm rot="1538940">
                <a:off x="6519743" y="1135222"/>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82" name="椭圆 881"/>
              <p:cNvSpPr>
                <a:spLocks noChangeAspect="1"/>
              </p:cNvSpPr>
              <p:nvPr userDrawn="1"/>
            </p:nvSpPr>
            <p:spPr>
              <a:xfrm rot="1538940">
                <a:off x="6703685" y="1203243"/>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83" name="椭圆 882"/>
              <p:cNvSpPr>
                <a:spLocks noChangeAspect="1"/>
              </p:cNvSpPr>
              <p:nvPr userDrawn="1"/>
            </p:nvSpPr>
            <p:spPr>
              <a:xfrm rot="1538940">
                <a:off x="6897316" y="1069259"/>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84" name="椭圆 883"/>
              <p:cNvSpPr>
                <a:spLocks noChangeAspect="1"/>
              </p:cNvSpPr>
              <p:nvPr userDrawn="1"/>
            </p:nvSpPr>
            <p:spPr>
              <a:xfrm rot="1538940">
                <a:off x="6520035" y="891118"/>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85" name="椭圆 884"/>
              <p:cNvSpPr>
                <a:spLocks noChangeAspect="1"/>
              </p:cNvSpPr>
              <p:nvPr userDrawn="1"/>
            </p:nvSpPr>
            <p:spPr>
              <a:xfrm rot="1538940">
                <a:off x="6120740" y="696094"/>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86" name="椭圆 885"/>
              <p:cNvSpPr>
                <a:spLocks noChangeAspect="1"/>
              </p:cNvSpPr>
              <p:nvPr userDrawn="1"/>
            </p:nvSpPr>
            <p:spPr>
              <a:xfrm rot="1538940">
                <a:off x="6301986" y="876080"/>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87" name="椭圆 886"/>
              <p:cNvSpPr>
                <a:spLocks noChangeAspect="1"/>
              </p:cNvSpPr>
              <p:nvPr userDrawn="1"/>
            </p:nvSpPr>
            <p:spPr>
              <a:xfrm rot="1538940">
                <a:off x="6762121" y="899589"/>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88" name="椭圆 887"/>
              <p:cNvSpPr>
                <a:spLocks noChangeAspect="1"/>
              </p:cNvSpPr>
              <p:nvPr userDrawn="1"/>
            </p:nvSpPr>
            <p:spPr>
              <a:xfrm rot="1538940">
                <a:off x="7013252" y="897957"/>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89" name="椭圆 888"/>
              <p:cNvSpPr>
                <a:spLocks noChangeAspect="1"/>
              </p:cNvSpPr>
              <p:nvPr userDrawn="1"/>
            </p:nvSpPr>
            <p:spPr>
              <a:xfrm rot="1538940">
                <a:off x="6322728" y="698038"/>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90" name="椭圆 889"/>
              <p:cNvSpPr>
                <a:spLocks noChangeAspect="1"/>
              </p:cNvSpPr>
              <p:nvPr userDrawn="1"/>
            </p:nvSpPr>
            <p:spPr>
              <a:xfrm rot="1538940">
                <a:off x="6639383" y="743826"/>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91" name="椭圆 890"/>
              <p:cNvSpPr>
                <a:spLocks noChangeAspect="1"/>
              </p:cNvSpPr>
              <p:nvPr userDrawn="1"/>
            </p:nvSpPr>
            <p:spPr>
              <a:xfrm rot="1538940">
                <a:off x="6546700" y="623010"/>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92" name="椭圆 891"/>
              <p:cNvSpPr>
                <a:spLocks noChangeAspect="1"/>
              </p:cNvSpPr>
              <p:nvPr userDrawn="1"/>
            </p:nvSpPr>
            <p:spPr>
              <a:xfrm rot="1538940">
                <a:off x="6400718" y="582795"/>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93" name="椭圆 892"/>
              <p:cNvSpPr>
                <a:spLocks noChangeAspect="1"/>
              </p:cNvSpPr>
              <p:nvPr userDrawn="1"/>
            </p:nvSpPr>
            <p:spPr>
              <a:xfrm rot="1538940">
                <a:off x="6186632" y="573147"/>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94" name="椭圆 893"/>
              <p:cNvSpPr>
                <a:spLocks noChangeAspect="1"/>
              </p:cNvSpPr>
              <p:nvPr userDrawn="1"/>
            </p:nvSpPr>
            <p:spPr>
              <a:xfrm rot="1538940">
                <a:off x="5930260" y="579256"/>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95" name="椭圆 894"/>
              <p:cNvSpPr>
                <a:spLocks noChangeAspect="1"/>
              </p:cNvSpPr>
              <p:nvPr userDrawn="1"/>
            </p:nvSpPr>
            <p:spPr>
              <a:xfrm rot="1538940">
                <a:off x="6867374" y="711505"/>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96" name="椭圆 895"/>
              <p:cNvSpPr>
                <a:spLocks noChangeAspect="1"/>
              </p:cNvSpPr>
              <p:nvPr userDrawn="1"/>
            </p:nvSpPr>
            <p:spPr>
              <a:xfrm rot="1538940">
                <a:off x="6729318" y="636535"/>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grpSp>
      </p:grpSp>
    </p:spTree>
    <p:extLst>
      <p:ext uri="{BB962C8B-B14F-4D97-AF65-F5344CB8AC3E}">
        <p14:creationId xmlns:p14="http://schemas.microsoft.com/office/powerpoint/2010/main" val="352545941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8" name="图片 7"/>
          <p:cNvPicPr>
            <a:picLocks noChangeAspect="1"/>
          </p:cNvPicPr>
          <p:nvPr userDrawn="1"/>
        </p:nvPicPr>
        <p:blipFill>
          <a:blip r:embed="rId2" cstate="email">
            <a:extLst>
              <a:ext uri="{BEBA8EAE-BF5A-486C-A8C5-ECC9F3942E4B}">
                <a14:imgProps xmlns:a14="http://schemas.microsoft.com/office/drawing/2010/main">
                  <a14:imgLayer r:embed="rId3">
                    <a14:imgEffect>
                      <a14:brightnessContrast bright="20000"/>
                    </a14:imgEffect>
                  </a14:imgLayer>
                </a14:imgProps>
              </a:ext>
            </a:extLst>
          </a:blip>
          <a:stretch>
            <a:fillRect/>
          </a:stretch>
        </p:blipFill>
        <p:spPr>
          <a:xfrm>
            <a:off x="7393" y="3169"/>
            <a:ext cx="12184608" cy="6854832"/>
          </a:xfrm>
          <a:prstGeom prst="rect">
            <a:avLst/>
          </a:prstGeom>
        </p:spPr>
      </p:pic>
      <p:sp>
        <p:nvSpPr>
          <p:cNvPr id="10" name="矩形 9"/>
          <p:cNvSpPr/>
          <p:nvPr userDrawn="1"/>
        </p:nvSpPr>
        <p:spPr>
          <a:xfrm>
            <a:off x="0" y="147004"/>
            <a:ext cx="12192000" cy="6710996"/>
          </a:xfrm>
          <a:prstGeom prst="rect">
            <a:avLst/>
          </a:prstGeom>
          <a:solidFill>
            <a:srgbClr val="E4DFD8">
              <a:alpha val="9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日期占位符 3"/>
          <p:cNvSpPr>
            <a:spLocks noGrp="1"/>
          </p:cNvSpPr>
          <p:nvPr>
            <p:ph type="dt" sz="half" idx="10"/>
          </p:nvPr>
        </p:nvSpPr>
        <p:spPr/>
        <p:txBody>
          <a:bodyPr/>
          <a:lstStyle/>
          <a:p>
            <a:fld id="{2C6C489A-5E47-4FE4-AE18-62ADBFEF534E}" type="datetime1">
              <a:rPr lang="zh-CN" altLang="en-US" smtClean="0"/>
              <a:t>2023/4/19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7" name="流程图: 过程 6"/>
          <p:cNvSpPr/>
          <p:nvPr userDrawn="1"/>
        </p:nvSpPr>
        <p:spPr>
          <a:xfrm>
            <a:off x="0" y="6589486"/>
            <a:ext cx="12192000" cy="268514"/>
          </a:xfrm>
          <a:prstGeom prst="flowChartProcess">
            <a:avLst/>
          </a:prstGeom>
          <a:solidFill>
            <a:srgbClr val="2E2D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12"/>
          <p:cNvSpPr/>
          <p:nvPr userDrawn="1"/>
        </p:nvSpPr>
        <p:spPr>
          <a:xfrm>
            <a:off x="5652697" y="6230942"/>
            <a:ext cx="886607" cy="436165"/>
          </a:xfrm>
          <a:custGeom>
            <a:avLst/>
            <a:gdLst>
              <a:gd name="connsiteX0" fmla="*/ 443303 w 886607"/>
              <a:gd name="connsiteY0" fmla="*/ 0 h 436165"/>
              <a:gd name="connsiteX1" fmla="*/ 878385 w 886607"/>
              <a:gd name="connsiteY1" fmla="*/ 354602 h 436165"/>
              <a:gd name="connsiteX2" fmla="*/ 886607 w 886607"/>
              <a:gd name="connsiteY2" fmla="*/ 436165 h 436165"/>
              <a:gd name="connsiteX3" fmla="*/ 0 w 886607"/>
              <a:gd name="connsiteY3" fmla="*/ 436165 h 436165"/>
              <a:gd name="connsiteX4" fmla="*/ 8222 w 886607"/>
              <a:gd name="connsiteY4" fmla="*/ 354602 h 436165"/>
              <a:gd name="connsiteX5" fmla="*/ 443303 w 886607"/>
              <a:gd name="connsiteY5" fmla="*/ 0 h 4361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6607" h="436165">
                <a:moveTo>
                  <a:pt x="443303" y="0"/>
                </a:moveTo>
                <a:cubicBezTo>
                  <a:pt x="657916" y="0"/>
                  <a:pt x="836974" y="152231"/>
                  <a:pt x="878385" y="354602"/>
                </a:cubicBezTo>
                <a:lnTo>
                  <a:pt x="886607" y="436165"/>
                </a:lnTo>
                <a:lnTo>
                  <a:pt x="0" y="436165"/>
                </a:lnTo>
                <a:lnTo>
                  <a:pt x="8222" y="354602"/>
                </a:lnTo>
                <a:cubicBezTo>
                  <a:pt x="49633" y="152231"/>
                  <a:pt x="228690" y="0"/>
                  <a:pt x="443303" y="0"/>
                </a:cubicBezTo>
                <a:close/>
              </a:path>
            </a:pathLst>
          </a:custGeom>
          <a:solidFill>
            <a:srgbClr val="2E2D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灯片编号占位符 5"/>
          <p:cNvSpPr>
            <a:spLocks noGrp="1"/>
          </p:cNvSpPr>
          <p:nvPr>
            <p:ph type="sldNum" sz="quarter" idx="12"/>
          </p:nvPr>
        </p:nvSpPr>
        <p:spPr>
          <a:xfrm>
            <a:off x="5779293" y="6345871"/>
            <a:ext cx="631032" cy="365125"/>
          </a:xfrm>
        </p:spPr>
        <p:txBody>
          <a:bodyPr/>
          <a:lstStyle>
            <a:lvl1pPr algn="ctr">
              <a:defRPr sz="1200">
                <a:solidFill>
                  <a:schemeClr val="bg1"/>
                </a:solidFill>
                <a:latin typeface="+mj-lt"/>
              </a:defRPr>
            </a:lvl1pPr>
          </a:lstStyle>
          <a:p>
            <a:fld id="{EDCF069B-D994-4262-8CEC-8B0A802048A3}" type="slidenum">
              <a:rPr lang="zh-CN" altLang="en-US" smtClean="0"/>
              <a:t>‹#›</a:t>
            </a:fld>
            <a:endParaRPr lang="zh-CN" alt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自定义版式">
    <p:bg>
      <p:bgPr>
        <a:solidFill>
          <a:srgbClr val="404040"/>
        </a:solidFill>
        <a:effectLst/>
      </p:bgPr>
    </p:bg>
    <p:spTree>
      <p:nvGrpSpPr>
        <p:cNvPr id="1" name=""/>
        <p:cNvGrpSpPr/>
        <p:nvPr/>
      </p:nvGrpSpPr>
      <p:grpSpPr>
        <a:xfrm>
          <a:off x="0" y="0"/>
          <a:ext cx="0" cy="0"/>
          <a:chOff x="0" y="0"/>
          <a:chExt cx="0" cy="0"/>
        </a:xfrm>
      </p:grpSpPr>
      <p:sp>
        <p:nvSpPr>
          <p:cNvPr id="451" name="椭圆 450"/>
          <p:cNvSpPr>
            <a:spLocks noChangeAspect="1"/>
          </p:cNvSpPr>
          <p:nvPr userDrawn="1"/>
        </p:nvSpPr>
        <p:spPr>
          <a:xfrm rot="6700029">
            <a:off x="6520206" y="1853688"/>
            <a:ext cx="108000" cy="108000"/>
          </a:xfrm>
          <a:prstGeom prst="ellipse">
            <a:avLst/>
          </a:prstGeom>
          <a:solidFill>
            <a:schemeClr val="bg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452" name="椭圆 451"/>
          <p:cNvSpPr>
            <a:spLocks noChangeAspect="1"/>
          </p:cNvSpPr>
          <p:nvPr userDrawn="1"/>
        </p:nvSpPr>
        <p:spPr>
          <a:xfrm rot="6700029">
            <a:off x="4117370" y="2967780"/>
            <a:ext cx="180000" cy="180000"/>
          </a:xfrm>
          <a:prstGeom prst="ellipse">
            <a:avLst/>
          </a:prstGeom>
          <a:solidFill>
            <a:schemeClr val="bg1">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454" name="椭圆 453"/>
          <p:cNvSpPr>
            <a:spLocks noChangeAspect="1"/>
          </p:cNvSpPr>
          <p:nvPr userDrawn="1"/>
        </p:nvSpPr>
        <p:spPr>
          <a:xfrm rot="6700029">
            <a:off x="4288013" y="4282998"/>
            <a:ext cx="244800" cy="244800"/>
          </a:xfrm>
          <a:prstGeom prst="ellipse">
            <a:avLst/>
          </a:prstGeom>
          <a:solidFill>
            <a:schemeClr val="bg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455" name="椭圆 454"/>
          <p:cNvSpPr/>
          <p:nvPr userDrawn="1"/>
        </p:nvSpPr>
        <p:spPr>
          <a:xfrm rot="6700029">
            <a:off x="5879244" y="5313050"/>
            <a:ext cx="180596" cy="180596"/>
          </a:xfrm>
          <a:prstGeom prst="ellipse">
            <a:avLst/>
          </a:prstGeom>
          <a:solidFill>
            <a:schemeClr val="bg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456" name="椭圆 455"/>
          <p:cNvSpPr/>
          <p:nvPr userDrawn="1"/>
        </p:nvSpPr>
        <p:spPr>
          <a:xfrm rot="6700029">
            <a:off x="4595496" y="4695856"/>
            <a:ext cx="132739" cy="132739"/>
          </a:xfrm>
          <a:prstGeom prst="ellipse">
            <a:avLst/>
          </a:prstGeom>
          <a:solidFill>
            <a:schemeClr val="bg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grpSp>
        <p:nvGrpSpPr>
          <p:cNvPr id="898" name="组合 897"/>
          <p:cNvGrpSpPr/>
          <p:nvPr userDrawn="1"/>
        </p:nvGrpSpPr>
        <p:grpSpPr>
          <a:xfrm rot="5161089">
            <a:off x="4134577" y="1388802"/>
            <a:ext cx="4037990" cy="4033677"/>
            <a:chOff x="3536872" y="571875"/>
            <a:chExt cx="5311716" cy="5306043"/>
          </a:xfrm>
          <a:solidFill>
            <a:schemeClr val="bg1">
              <a:lumMod val="10000"/>
              <a:lumOff val="90000"/>
            </a:schemeClr>
          </a:solidFill>
        </p:grpSpPr>
        <p:sp>
          <p:nvSpPr>
            <p:cNvPr id="457" name="椭圆 456"/>
            <p:cNvSpPr/>
            <p:nvPr userDrawn="1"/>
          </p:nvSpPr>
          <p:spPr>
            <a:xfrm rot="1538940">
              <a:off x="7885733" y="5155507"/>
              <a:ext cx="78396" cy="7839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458" name="椭圆 457"/>
            <p:cNvSpPr/>
            <p:nvPr userDrawn="1"/>
          </p:nvSpPr>
          <p:spPr>
            <a:xfrm rot="1538940">
              <a:off x="7625299" y="5352520"/>
              <a:ext cx="101147" cy="1011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459" name="椭圆 458"/>
            <p:cNvSpPr/>
            <p:nvPr userDrawn="1"/>
          </p:nvSpPr>
          <p:spPr>
            <a:xfrm rot="1538940">
              <a:off x="6066129" y="965587"/>
              <a:ext cx="141883" cy="1418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460" name="椭圆 459"/>
            <p:cNvSpPr/>
            <p:nvPr userDrawn="1"/>
          </p:nvSpPr>
          <p:spPr>
            <a:xfrm rot="1538940">
              <a:off x="5986079" y="1204066"/>
              <a:ext cx="92649" cy="9264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461" name="椭圆 460"/>
            <p:cNvSpPr/>
            <p:nvPr userDrawn="1"/>
          </p:nvSpPr>
          <p:spPr>
            <a:xfrm rot="1538940">
              <a:off x="5700699" y="571875"/>
              <a:ext cx="78067" cy="7806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462" name="椭圆 461"/>
            <p:cNvSpPr/>
            <p:nvPr userDrawn="1"/>
          </p:nvSpPr>
          <p:spPr>
            <a:xfrm rot="1538940">
              <a:off x="7303982" y="807159"/>
              <a:ext cx="78067" cy="7806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463" name="椭圆 462"/>
            <p:cNvSpPr/>
            <p:nvPr userDrawn="1"/>
          </p:nvSpPr>
          <p:spPr>
            <a:xfrm rot="1538940">
              <a:off x="8342635" y="1721610"/>
              <a:ext cx="78067" cy="7806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464" name="椭圆 463"/>
            <p:cNvSpPr/>
            <p:nvPr userDrawn="1"/>
          </p:nvSpPr>
          <p:spPr>
            <a:xfrm rot="1538940">
              <a:off x="4489545" y="1171988"/>
              <a:ext cx="78067" cy="7806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465" name="椭圆 464"/>
            <p:cNvSpPr/>
            <p:nvPr userDrawn="1"/>
          </p:nvSpPr>
          <p:spPr>
            <a:xfrm rot="1538940">
              <a:off x="5083019" y="969427"/>
              <a:ext cx="78067" cy="7806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466" name="椭圆 465"/>
            <p:cNvSpPr/>
            <p:nvPr userDrawn="1"/>
          </p:nvSpPr>
          <p:spPr>
            <a:xfrm rot="1538940">
              <a:off x="4981427" y="1161362"/>
              <a:ext cx="54310" cy="5431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467" name="椭圆 466"/>
            <p:cNvSpPr/>
            <p:nvPr userDrawn="1"/>
          </p:nvSpPr>
          <p:spPr>
            <a:xfrm rot="1538940">
              <a:off x="8065051" y="2859988"/>
              <a:ext cx="78067" cy="7806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468" name="椭圆 467"/>
            <p:cNvSpPr/>
            <p:nvPr userDrawn="1"/>
          </p:nvSpPr>
          <p:spPr>
            <a:xfrm rot="1538940">
              <a:off x="8788009" y="3159682"/>
              <a:ext cx="60579" cy="6057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469" name="椭圆 468"/>
            <p:cNvSpPr/>
            <p:nvPr userDrawn="1"/>
          </p:nvSpPr>
          <p:spPr>
            <a:xfrm rot="1538940">
              <a:off x="8766230" y="2850776"/>
              <a:ext cx="60579" cy="6057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470" name="椭圆 469"/>
            <p:cNvSpPr/>
            <p:nvPr userDrawn="1"/>
          </p:nvSpPr>
          <p:spPr>
            <a:xfrm rot="1538940">
              <a:off x="8709745" y="2548559"/>
              <a:ext cx="60579" cy="6057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471" name="椭圆 470"/>
            <p:cNvSpPr/>
            <p:nvPr userDrawn="1"/>
          </p:nvSpPr>
          <p:spPr>
            <a:xfrm rot="1538940">
              <a:off x="8571495" y="2136723"/>
              <a:ext cx="60579" cy="6057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472" name="椭圆 471"/>
            <p:cNvSpPr/>
            <p:nvPr userDrawn="1"/>
          </p:nvSpPr>
          <p:spPr>
            <a:xfrm rot="1538940">
              <a:off x="4033570" y="4007294"/>
              <a:ext cx="78067" cy="7806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473" name="椭圆 472"/>
            <p:cNvSpPr/>
            <p:nvPr userDrawn="1"/>
          </p:nvSpPr>
          <p:spPr>
            <a:xfrm rot="1538940">
              <a:off x="3741484" y="4377608"/>
              <a:ext cx="78067" cy="7806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474" name="椭圆 473"/>
            <p:cNvSpPr>
              <a:spLocks noChangeAspect="1"/>
            </p:cNvSpPr>
            <p:nvPr userDrawn="1"/>
          </p:nvSpPr>
          <p:spPr>
            <a:xfrm rot="1538940">
              <a:off x="7871770" y="3068217"/>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475" name="椭圆 474"/>
            <p:cNvSpPr>
              <a:spLocks noChangeAspect="1"/>
            </p:cNvSpPr>
            <p:nvPr userDrawn="1"/>
          </p:nvSpPr>
          <p:spPr>
            <a:xfrm rot="1538940">
              <a:off x="7814552" y="3339190"/>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476" name="椭圆 475"/>
            <p:cNvSpPr>
              <a:spLocks noChangeAspect="1"/>
            </p:cNvSpPr>
            <p:nvPr userDrawn="1"/>
          </p:nvSpPr>
          <p:spPr>
            <a:xfrm rot="1538940">
              <a:off x="7570476" y="3287216"/>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477" name="椭圆 476"/>
            <p:cNvSpPr>
              <a:spLocks noChangeAspect="1"/>
            </p:cNvSpPr>
            <p:nvPr userDrawn="1"/>
          </p:nvSpPr>
          <p:spPr>
            <a:xfrm rot="1538940">
              <a:off x="7529770" y="3083857"/>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478" name="椭圆 477"/>
            <p:cNvSpPr>
              <a:spLocks noChangeAspect="1"/>
            </p:cNvSpPr>
            <p:nvPr userDrawn="1"/>
          </p:nvSpPr>
          <p:spPr>
            <a:xfrm rot="1538940">
              <a:off x="7514183" y="3522068"/>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479" name="椭圆 478"/>
            <p:cNvSpPr>
              <a:spLocks noChangeAspect="1"/>
            </p:cNvSpPr>
            <p:nvPr userDrawn="1"/>
          </p:nvSpPr>
          <p:spPr>
            <a:xfrm rot="1538940">
              <a:off x="7719646" y="3645441"/>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480" name="椭圆 479"/>
            <p:cNvSpPr>
              <a:spLocks noChangeAspect="1"/>
            </p:cNvSpPr>
            <p:nvPr userDrawn="1"/>
          </p:nvSpPr>
          <p:spPr>
            <a:xfrm rot="1538940">
              <a:off x="7341048" y="3851524"/>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481" name="椭圆 480"/>
            <p:cNvSpPr>
              <a:spLocks noChangeAspect="1"/>
            </p:cNvSpPr>
            <p:nvPr userDrawn="1"/>
          </p:nvSpPr>
          <p:spPr>
            <a:xfrm rot="1538940">
              <a:off x="7334393" y="3598798"/>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482" name="椭圆 481"/>
            <p:cNvSpPr>
              <a:spLocks noChangeAspect="1"/>
            </p:cNvSpPr>
            <p:nvPr userDrawn="1"/>
          </p:nvSpPr>
          <p:spPr>
            <a:xfrm rot="1538940">
              <a:off x="7587591" y="3879230"/>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483" name="椭圆 482"/>
            <p:cNvSpPr>
              <a:spLocks noChangeAspect="1"/>
            </p:cNvSpPr>
            <p:nvPr userDrawn="1"/>
          </p:nvSpPr>
          <p:spPr>
            <a:xfrm rot="1538940">
              <a:off x="7499851" y="4134299"/>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484" name="椭圆 483"/>
            <p:cNvSpPr>
              <a:spLocks noChangeAspect="1"/>
            </p:cNvSpPr>
            <p:nvPr userDrawn="1"/>
          </p:nvSpPr>
          <p:spPr>
            <a:xfrm rot="1538940">
              <a:off x="7235968" y="4070362"/>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485" name="椭圆 484"/>
            <p:cNvSpPr>
              <a:spLocks noChangeAspect="1"/>
            </p:cNvSpPr>
            <p:nvPr userDrawn="1"/>
          </p:nvSpPr>
          <p:spPr>
            <a:xfrm rot="1538940">
              <a:off x="7065298" y="3865932"/>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486" name="椭圆 485"/>
            <p:cNvSpPr>
              <a:spLocks noChangeAspect="1"/>
            </p:cNvSpPr>
            <p:nvPr userDrawn="1"/>
          </p:nvSpPr>
          <p:spPr>
            <a:xfrm rot="1538940">
              <a:off x="7063206" y="3602732"/>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487" name="椭圆 486"/>
            <p:cNvSpPr>
              <a:spLocks noChangeAspect="1"/>
            </p:cNvSpPr>
            <p:nvPr userDrawn="1"/>
          </p:nvSpPr>
          <p:spPr>
            <a:xfrm rot="1538940">
              <a:off x="7141037" y="3357835"/>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488" name="椭圆 487"/>
            <p:cNvSpPr>
              <a:spLocks noChangeAspect="1"/>
            </p:cNvSpPr>
            <p:nvPr userDrawn="1"/>
          </p:nvSpPr>
          <p:spPr>
            <a:xfrm rot="1538940">
              <a:off x="7270831" y="3180626"/>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489" name="椭圆 488"/>
            <p:cNvSpPr>
              <a:spLocks noChangeAspect="1"/>
            </p:cNvSpPr>
            <p:nvPr userDrawn="1"/>
          </p:nvSpPr>
          <p:spPr>
            <a:xfrm rot="1538940">
              <a:off x="6838533" y="3839104"/>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490" name="椭圆 489"/>
            <p:cNvSpPr>
              <a:spLocks noChangeAspect="1"/>
            </p:cNvSpPr>
            <p:nvPr userDrawn="1"/>
          </p:nvSpPr>
          <p:spPr>
            <a:xfrm rot="1538940">
              <a:off x="6853943" y="3472370"/>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491" name="椭圆 490"/>
            <p:cNvSpPr>
              <a:spLocks noChangeAspect="1"/>
            </p:cNvSpPr>
            <p:nvPr userDrawn="1"/>
          </p:nvSpPr>
          <p:spPr>
            <a:xfrm rot="1538940">
              <a:off x="6631250" y="3627633"/>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492" name="椭圆 491"/>
            <p:cNvSpPr>
              <a:spLocks noChangeAspect="1"/>
            </p:cNvSpPr>
            <p:nvPr userDrawn="1"/>
          </p:nvSpPr>
          <p:spPr>
            <a:xfrm rot="1538940">
              <a:off x="6580050" y="3893763"/>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493" name="椭圆 492"/>
            <p:cNvSpPr>
              <a:spLocks noChangeAspect="1"/>
            </p:cNvSpPr>
            <p:nvPr userDrawn="1"/>
          </p:nvSpPr>
          <p:spPr>
            <a:xfrm rot="1538940">
              <a:off x="6937396" y="3185818"/>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494" name="椭圆 493"/>
            <p:cNvSpPr>
              <a:spLocks noChangeAspect="1"/>
            </p:cNvSpPr>
            <p:nvPr userDrawn="1"/>
          </p:nvSpPr>
          <p:spPr>
            <a:xfrm rot="1538940">
              <a:off x="6638850" y="3354148"/>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495" name="椭圆 494"/>
            <p:cNvSpPr>
              <a:spLocks noChangeAspect="1"/>
            </p:cNvSpPr>
            <p:nvPr userDrawn="1"/>
          </p:nvSpPr>
          <p:spPr>
            <a:xfrm rot="1538940">
              <a:off x="6665788" y="3082342"/>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496" name="椭圆 495"/>
            <p:cNvSpPr>
              <a:spLocks noChangeAspect="1"/>
            </p:cNvSpPr>
            <p:nvPr userDrawn="1"/>
          </p:nvSpPr>
          <p:spPr>
            <a:xfrm rot="1538940">
              <a:off x="6382859" y="3151898"/>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497" name="椭圆 496"/>
            <p:cNvSpPr>
              <a:spLocks noChangeAspect="1"/>
            </p:cNvSpPr>
            <p:nvPr userDrawn="1"/>
          </p:nvSpPr>
          <p:spPr>
            <a:xfrm rot="1538940">
              <a:off x="6373716" y="3387038"/>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498" name="椭圆 497"/>
            <p:cNvSpPr>
              <a:spLocks noChangeAspect="1"/>
            </p:cNvSpPr>
            <p:nvPr userDrawn="1"/>
          </p:nvSpPr>
          <p:spPr>
            <a:xfrm rot="1538940">
              <a:off x="6357676" y="3698044"/>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499" name="椭圆 498"/>
            <p:cNvSpPr>
              <a:spLocks noChangeAspect="1"/>
            </p:cNvSpPr>
            <p:nvPr userDrawn="1"/>
          </p:nvSpPr>
          <p:spPr>
            <a:xfrm rot="1538940">
              <a:off x="6165861" y="3541587"/>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00" name="椭圆 499"/>
            <p:cNvSpPr>
              <a:spLocks noChangeAspect="1"/>
            </p:cNvSpPr>
            <p:nvPr userDrawn="1"/>
          </p:nvSpPr>
          <p:spPr>
            <a:xfrm rot="1538940">
              <a:off x="6066716" y="3311858"/>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01" name="椭圆 500"/>
            <p:cNvSpPr>
              <a:spLocks noChangeAspect="1"/>
            </p:cNvSpPr>
            <p:nvPr userDrawn="1"/>
          </p:nvSpPr>
          <p:spPr>
            <a:xfrm rot="1538940">
              <a:off x="6431372" y="2881074"/>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02" name="椭圆 501"/>
            <p:cNvSpPr>
              <a:spLocks noChangeAspect="1"/>
            </p:cNvSpPr>
            <p:nvPr userDrawn="1"/>
          </p:nvSpPr>
          <p:spPr>
            <a:xfrm rot="1538940">
              <a:off x="6764234" y="2815091"/>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03" name="椭圆 502"/>
            <p:cNvSpPr>
              <a:spLocks noChangeAspect="1"/>
            </p:cNvSpPr>
            <p:nvPr userDrawn="1"/>
          </p:nvSpPr>
          <p:spPr>
            <a:xfrm rot="1538940">
              <a:off x="6955779" y="2951772"/>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04" name="椭圆 503"/>
            <p:cNvSpPr>
              <a:spLocks noChangeAspect="1"/>
            </p:cNvSpPr>
            <p:nvPr userDrawn="1"/>
          </p:nvSpPr>
          <p:spPr>
            <a:xfrm rot="1538940">
              <a:off x="6113663" y="2709201"/>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05" name="椭圆 504"/>
            <p:cNvSpPr>
              <a:spLocks noChangeAspect="1"/>
            </p:cNvSpPr>
            <p:nvPr userDrawn="1"/>
          </p:nvSpPr>
          <p:spPr>
            <a:xfrm rot="1538940">
              <a:off x="6195785" y="2970541"/>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06" name="椭圆 505"/>
            <p:cNvSpPr>
              <a:spLocks noChangeAspect="1"/>
            </p:cNvSpPr>
            <p:nvPr userDrawn="1"/>
          </p:nvSpPr>
          <p:spPr>
            <a:xfrm rot="1538940">
              <a:off x="5972063" y="3004095"/>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07" name="椭圆 506"/>
            <p:cNvSpPr>
              <a:spLocks noChangeAspect="1"/>
            </p:cNvSpPr>
            <p:nvPr userDrawn="1"/>
          </p:nvSpPr>
          <p:spPr>
            <a:xfrm rot="1538940">
              <a:off x="5826468" y="3188968"/>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08" name="椭圆 507"/>
            <p:cNvSpPr>
              <a:spLocks noChangeAspect="1"/>
            </p:cNvSpPr>
            <p:nvPr userDrawn="1"/>
          </p:nvSpPr>
          <p:spPr>
            <a:xfrm rot="1538940">
              <a:off x="7943848" y="3526823"/>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09" name="椭圆 508"/>
            <p:cNvSpPr>
              <a:spLocks noChangeAspect="1"/>
            </p:cNvSpPr>
            <p:nvPr userDrawn="1"/>
          </p:nvSpPr>
          <p:spPr>
            <a:xfrm rot="1538940">
              <a:off x="7867867" y="3830699"/>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10" name="椭圆 509"/>
            <p:cNvSpPr>
              <a:spLocks noChangeAspect="1"/>
            </p:cNvSpPr>
            <p:nvPr userDrawn="1"/>
          </p:nvSpPr>
          <p:spPr>
            <a:xfrm rot="1538940">
              <a:off x="8111036" y="3698164"/>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11" name="椭圆 510"/>
            <p:cNvSpPr>
              <a:spLocks noChangeAspect="1"/>
            </p:cNvSpPr>
            <p:nvPr userDrawn="1"/>
          </p:nvSpPr>
          <p:spPr>
            <a:xfrm rot="1538940">
              <a:off x="7782902" y="4069875"/>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12" name="椭圆 511"/>
            <p:cNvSpPr>
              <a:spLocks noChangeAspect="1"/>
            </p:cNvSpPr>
            <p:nvPr userDrawn="1"/>
          </p:nvSpPr>
          <p:spPr>
            <a:xfrm rot="1538940">
              <a:off x="8059539" y="3954522"/>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13" name="椭圆 512"/>
            <p:cNvSpPr>
              <a:spLocks noChangeAspect="1"/>
            </p:cNvSpPr>
            <p:nvPr userDrawn="1"/>
          </p:nvSpPr>
          <p:spPr>
            <a:xfrm rot="1538940">
              <a:off x="8174027" y="3414337"/>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14" name="椭圆 513"/>
            <p:cNvSpPr>
              <a:spLocks noChangeAspect="1"/>
            </p:cNvSpPr>
            <p:nvPr userDrawn="1"/>
          </p:nvSpPr>
          <p:spPr>
            <a:xfrm rot="1538940">
              <a:off x="8064827" y="3223178"/>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15" name="椭圆 514"/>
            <p:cNvSpPr>
              <a:spLocks noChangeAspect="1"/>
            </p:cNvSpPr>
            <p:nvPr userDrawn="1"/>
          </p:nvSpPr>
          <p:spPr>
            <a:xfrm rot="1538940">
              <a:off x="7348630" y="2920361"/>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16" name="椭圆 515"/>
            <p:cNvSpPr>
              <a:spLocks noChangeAspect="1"/>
            </p:cNvSpPr>
            <p:nvPr userDrawn="1"/>
          </p:nvSpPr>
          <p:spPr>
            <a:xfrm rot="1538940">
              <a:off x="7686034" y="2907877"/>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17" name="椭圆 516"/>
            <p:cNvSpPr>
              <a:spLocks noChangeAspect="1"/>
            </p:cNvSpPr>
            <p:nvPr userDrawn="1"/>
          </p:nvSpPr>
          <p:spPr>
            <a:xfrm rot="1538940">
              <a:off x="7144764" y="2816186"/>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18" name="椭圆 517"/>
            <p:cNvSpPr>
              <a:spLocks noChangeAspect="1"/>
            </p:cNvSpPr>
            <p:nvPr userDrawn="1"/>
          </p:nvSpPr>
          <p:spPr>
            <a:xfrm rot="1538940">
              <a:off x="7474703" y="2678626"/>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19" name="椭圆 518"/>
            <p:cNvSpPr>
              <a:spLocks noChangeAspect="1"/>
            </p:cNvSpPr>
            <p:nvPr userDrawn="1"/>
          </p:nvSpPr>
          <p:spPr>
            <a:xfrm rot="1538940">
              <a:off x="8356957" y="3546177"/>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20" name="椭圆 519"/>
            <p:cNvSpPr>
              <a:spLocks noChangeAspect="1"/>
            </p:cNvSpPr>
            <p:nvPr userDrawn="1"/>
          </p:nvSpPr>
          <p:spPr>
            <a:xfrm rot="1538940">
              <a:off x="8274458" y="3926786"/>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21" name="椭圆 520"/>
            <p:cNvSpPr>
              <a:spLocks noChangeAspect="1"/>
            </p:cNvSpPr>
            <p:nvPr userDrawn="1"/>
          </p:nvSpPr>
          <p:spPr>
            <a:xfrm rot="1538940">
              <a:off x="8394436" y="3746898"/>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22" name="椭圆 521"/>
            <p:cNvSpPr>
              <a:spLocks noChangeAspect="1"/>
            </p:cNvSpPr>
            <p:nvPr userDrawn="1"/>
          </p:nvSpPr>
          <p:spPr>
            <a:xfrm rot="1538940">
              <a:off x="8140519" y="4174611"/>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23" name="椭圆 522"/>
            <p:cNvSpPr>
              <a:spLocks noChangeAspect="1"/>
            </p:cNvSpPr>
            <p:nvPr userDrawn="1"/>
          </p:nvSpPr>
          <p:spPr>
            <a:xfrm rot="1538940">
              <a:off x="7958076" y="4277208"/>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24" name="椭圆 523"/>
            <p:cNvSpPr>
              <a:spLocks noChangeAspect="1"/>
            </p:cNvSpPr>
            <p:nvPr userDrawn="1"/>
          </p:nvSpPr>
          <p:spPr>
            <a:xfrm rot="1538940">
              <a:off x="8395968" y="3316108"/>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25" name="椭圆 524"/>
            <p:cNvSpPr>
              <a:spLocks noChangeAspect="1"/>
            </p:cNvSpPr>
            <p:nvPr userDrawn="1"/>
          </p:nvSpPr>
          <p:spPr>
            <a:xfrm rot="1538940">
              <a:off x="8459693" y="3106074"/>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26" name="椭圆 525"/>
            <p:cNvSpPr>
              <a:spLocks noChangeAspect="1"/>
            </p:cNvSpPr>
            <p:nvPr userDrawn="1"/>
          </p:nvSpPr>
          <p:spPr>
            <a:xfrm rot="1538940">
              <a:off x="7920958" y="2737153"/>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27" name="椭圆 526"/>
            <p:cNvSpPr>
              <a:spLocks noChangeAspect="1"/>
            </p:cNvSpPr>
            <p:nvPr userDrawn="1"/>
          </p:nvSpPr>
          <p:spPr>
            <a:xfrm rot="1538940">
              <a:off x="8251074" y="2754793"/>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28" name="椭圆 527"/>
            <p:cNvSpPr>
              <a:spLocks noChangeAspect="1"/>
            </p:cNvSpPr>
            <p:nvPr userDrawn="1"/>
          </p:nvSpPr>
          <p:spPr>
            <a:xfrm rot="1538940">
              <a:off x="8434605" y="2871659"/>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29" name="椭圆 528"/>
            <p:cNvSpPr>
              <a:spLocks noChangeAspect="1"/>
            </p:cNvSpPr>
            <p:nvPr userDrawn="1"/>
          </p:nvSpPr>
          <p:spPr>
            <a:xfrm rot="1538940">
              <a:off x="8617960" y="3003055"/>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30" name="椭圆 529"/>
            <p:cNvSpPr>
              <a:spLocks noChangeAspect="1"/>
            </p:cNvSpPr>
            <p:nvPr userDrawn="1"/>
          </p:nvSpPr>
          <p:spPr>
            <a:xfrm rot="1538940">
              <a:off x="7712159" y="2641788"/>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31" name="椭圆 530"/>
            <p:cNvSpPr>
              <a:spLocks noChangeAspect="1"/>
            </p:cNvSpPr>
            <p:nvPr userDrawn="1"/>
          </p:nvSpPr>
          <p:spPr>
            <a:xfrm rot="1538940">
              <a:off x="8089231" y="2553105"/>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32" name="椭圆 531"/>
            <p:cNvSpPr>
              <a:spLocks noChangeAspect="1"/>
            </p:cNvSpPr>
            <p:nvPr userDrawn="1"/>
          </p:nvSpPr>
          <p:spPr>
            <a:xfrm rot="1538940">
              <a:off x="8369483" y="2589143"/>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33" name="椭圆 532"/>
            <p:cNvSpPr>
              <a:spLocks noChangeAspect="1"/>
            </p:cNvSpPr>
            <p:nvPr userDrawn="1"/>
          </p:nvSpPr>
          <p:spPr>
            <a:xfrm rot="1538940">
              <a:off x="7676069" y="2399349"/>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34" name="椭圆 533"/>
            <p:cNvSpPr>
              <a:spLocks noChangeAspect="1"/>
            </p:cNvSpPr>
            <p:nvPr userDrawn="1"/>
          </p:nvSpPr>
          <p:spPr>
            <a:xfrm rot="1538940">
              <a:off x="7938460" y="2382178"/>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35" name="椭圆 534"/>
            <p:cNvSpPr>
              <a:spLocks noChangeAspect="1"/>
            </p:cNvSpPr>
            <p:nvPr userDrawn="1"/>
          </p:nvSpPr>
          <p:spPr>
            <a:xfrm rot="1538940">
              <a:off x="8151068" y="2289042"/>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36" name="椭圆 535"/>
            <p:cNvSpPr>
              <a:spLocks noChangeAspect="1"/>
            </p:cNvSpPr>
            <p:nvPr userDrawn="1"/>
          </p:nvSpPr>
          <p:spPr>
            <a:xfrm rot="1538940">
              <a:off x="8349868" y="2403160"/>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37" name="椭圆 536"/>
            <p:cNvSpPr>
              <a:spLocks noChangeAspect="1"/>
            </p:cNvSpPr>
            <p:nvPr userDrawn="1"/>
          </p:nvSpPr>
          <p:spPr>
            <a:xfrm rot="1538940">
              <a:off x="8610764" y="3291229"/>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38" name="椭圆 537"/>
            <p:cNvSpPr>
              <a:spLocks noChangeAspect="1"/>
            </p:cNvSpPr>
            <p:nvPr userDrawn="1"/>
          </p:nvSpPr>
          <p:spPr>
            <a:xfrm rot="1538940">
              <a:off x="7339223" y="2477137"/>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39" name="椭圆 538"/>
            <p:cNvSpPr>
              <a:spLocks noChangeAspect="1"/>
            </p:cNvSpPr>
            <p:nvPr userDrawn="1"/>
          </p:nvSpPr>
          <p:spPr>
            <a:xfrm rot="1538940">
              <a:off x="8593121" y="2756409"/>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40" name="椭圆 539"/>
            <p:cNvSpPr>
              <a:spLocks noChangeAspect="1"/>
            </p:cNvSpPr>
            <p:nvPr userDrawn="1"/>
          </p:nvSpPr>
          <p:spPr>
            <a:xfrm rot="1538940">
              <a:off x="8579272" y="3511280"/>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41" name="椭圆 540"/>
            <p:cNvSpPr>
              <a:spLocks noChangeAspect="1"/>
            </p:cNvSpPr>
            <p:nvPr userDrawn="1"/>
          </p:nvSpPr>
          <p:spPr>
            <a:xfrm rot="1538940">
              <a:off x="8565152" y="2537555"/>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42" name="椭圆 541"/>
            <p:cNvSpPr>
              <a:spLocks noChangeAspect="1"/>
            </p:cNvSpPr>
            <p:nvPr userDrawn="1"/>
          </p:nvSpPr>
          <p:spPr>
            <a:xfrm rot="1538940">
              <a:off x="8389227" y="2219457"/>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43" name="椭圆 542"/>
            <p:cNvSpPr>
              <a:spLocks noChangeAspect="1"/>
            </p:cNvSpPr>
            <p:nvPr userDrawn="1"/>
          </p:nvSpPr>
          <p:spPr>
            <a:xfrm rot="1538940">
              <a:off x="8221432" y="2048576"/>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44" name="椭圆 543"/>
            <p:cNvSpPr>
              <a:spLocks noChangeAspect="1"/>
            </p:cNvSpPr>
            <p:nvPr userDrawn="1"/>
          </p:nvSpPr>
          <p:spPr>
            <a:xfrm rot="1538940">
              <a:off x="5968614" y="3726052"/>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45" name="椭圆 544"/>
            <p:cNvSpPr>
              <a:spLocks noChangeAspect="1"/>
            </p:cNvSpPr>
            <p:nvPr userDrawn="1"/>
          </p:nvSpPr>
          <p:spPr>
            <a:xfrm rot="1538940">
              <a:off x="5843012" y="3514197"/>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46" name="椭圆 545"/>
            <p:cNvSpPr>
              <a:spLocks noChangeAspect="1"/>
            </p:cNvSpPr>
            <p:nvPr userDrawn="1"/>
          </p:nvSpPr>
          <p:spPr>
            <a:xfrm rot="1538940">
              <a:off x="6255952" y="3916995"/>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47" name="椭圆 546"/>
            <p:cNvSpPr>
              <a:spLocks noChangeAspect="1"/>
            </p:cNvSpPr>
            <p:nvPr userDrawn="1"/>
          </p:nvSpPr>
          <p:spPr>
            <a:xfrm rot="1538940">
              <a:off x="6421635" y="4126404"/>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48" name="椭圆 547"/>
            <p:cNvSpPr>
              <a:spLocks noChangeAspect="1"/>
            </p:cNvSpPr>
            <p:nvPr userDrawn="1"/>
          </p:nvSpPr>
          <p:spPr>
            <a:xfrm rot="1538940">
              <a:off x="6009515" y="3977928"/>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49" name="椭圆 548"/>
            <p:cNvSpPr>
              <a:spLocks noChangeAspect="1"/>
            </p:cNvSpPr>
            <p:nvPr userDrawn="1"/>
          </p:nvSpPr>
          <p:spPr>
            <a:xfrm rot="1538940">
              <a:off x="6156712" y="4204768"/>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50" name="椭圆 549"/>
            <p:cNvSpPr>
              <a:spLocks noChangeAspect="1"/>
            </p:cNvSpPr>
            <p:nvPr userDrawn="1"/>
          </p:nvSpPr>
          <p:spPr>
            <a:xfrm rot="1538940">
              <a:off x="6574867" y="4325983"/>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51" name="椭圆 550"/>
            <p:cNvSpPr>
              <a:spLocks noChangeAspect="1"/>
            </p:cNvSpPr>
            <p:nvPr userDrawn="1"/>
          </p:nvSpPr>
          <p:spPr>
            <a:xfrm rot="1538940">
              <a:off x="6751397" y="4101922"/>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52" name="椭圆 551"/>
            <p:cNvSpPr>
              <a:spLocks noChangeAspect="1"/>
            </p:cNvSpPr>
            <p:nvPr userDrawn="1"/>
          </p:nvSpPr>
          <p:spPr>
            <a:xfrm rot="1538940">
              <a:off x="6980963" y="4180249"/>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53" name="椭圆 552"/>
            <p:cNvSpPr>
              <a:spLocks noChangeAspect="1"/>
            </p:cNvSpPr>
            <p:nvPr userDrawn="1"/>
          </p:nvSpPr>
          <p:spPr>
            <a:xfrm rot="1538940">
              <a:off x="6836623" y="4402939"/>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54" name="椭圆 553"/>
            <p:cNvSpPr>
              <a:spLocks noChangeAspect="1"/>
            </p:cNvSpPr>
            <p:nvPr userDrawn="1"/>
          </p:nvSpPr>
          <p:spPr>
            <a:xfrm rot="1538940">
              <a:off x="6685357" y="4594965"/>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55" name="椭圆 554"/>
            <p:cNvSpPr>
              <a:spLocks noChangeAspect="1"/>
            </p:cNvSpPr>
            <p:nvPr userDrawn="1"/>
          </p:nvSpPr>
          <p:spPr>
            <a:xfrm rot="1538940">
              <a:off x="6338169" y="4433762"/>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56" name="椭圆 555"/>
            <p:cNvSpPr>
              <a:spLocks noChangeAspect="1"/>
            </p:cNvSpPr>
            <p:nvPr userDrawn="1"/>
          </p:nvSpPr>
          <p:spPr>
            <a:xfrm rot="1538940">
              <a:off x="6397262" y="4645879"/>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57" name="椭圆 556"/>
            <p:cNvSpPr>
              <a:spLocks noChangeAspect="1"/>
            </p:cNvSpPr>
            <p:nvPr userDrawn="1"/>
          </p:nvSpPr>
          <p:spPr>
            <a:xfrm rot="1538940">
              <a:off x="6061255" y="4434679"/>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58" name="椭圆 557"/>
            <p:cNvSpPr>
              <a:spLocks noChangeAspect="1"/>
            </p:cNvSpPr>
            <p:nvPr userDrawn="1"/>
          </p:nvSpPr>
          <p:spPr>
            <a:xfrm rot="1538940">
              <a:off x="6089050" y="4665425"/>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59" name="椭圆 558"/>
            <p:cNvSpPr>
              <a:spLocks noChangeAspect="1"/>
            </p:cNvSpPr>
            <p:nvPr userDrawn="1"/>
          </p:nvSpPr>
          <p:spPr>
            <a:xfrm rot="1538940">
              <a:off x="5672866" y="3766866"/>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60" name="椭圆 559"/>
            <p:cNvSpPr>
              <a:spLocks noChangeAspect="1"/>
            </p:cNvSpPr>
            <p:nvPr userDrawn="1"/>
          </p:nvSpPr>
          <p:spPr>
            <a:xfrm rot="1538940">
              <a:off x="5777358" y="4038119"/>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61" name="椭圆 560"/>
            <p:cNvSpPr>
              <a:spLocks noChangeAspect="1"/>
            </p:cNvSpPr>
            <p:nvPr userDrawn="1"/>
          </p:nvSpPr>
          <p:spPr>
            <a:xfrm rot="1538940">
              <a:off x="5833461" y="4258333"/>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62" name="椭圆 561"/>
            <p:cNvSpPr>
              <a:spLocks noChangeAspect="1"/>
            </p:cNvSpPr>
            <p:nvPr userDrawn="1"/>
          </p:nvSpPr>
          <p:spPr>
            <a:xfrm rot="1538940">
              <a:off x="5801309" y="4492886"/>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63" name="椭圆 562"/>
            <p:cNvSpPr>
              <a:spLocks noChangeAspect="1"/>
            </p:cNvSpPr>
            <p:nvPr userDrawn="1"/>
          </p:nvSpPr>
          <p:spPr>
            <a:xfrm rot="1538940">
              <a:off x="5588542" y="3179752"/>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64" name="椭圆 563"/>
            <p:cNvSpPr>
              <a:spLocks noChangeAspect="1"/>
            </p:cNvSpPr>
            <p:nvPr userDrawn="1"/>
          </p:nvSpPr>
          <p:spPr>
            <a:xfrm rot="1538940">
              <a:off x="5599081" y="3435647"/>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65" name="椭圆 564"/>
            <p:cNvSpPr>
              <a:spLocks noChangeAspect="1"/>
            </p:cNvSpPr>
            <p:nvPr userDrawn="1"/>
          </p:nvSpPr>
          <p:spPr>
            <a:xfrm rot="1538940">
              <a:off x="5639177" y="2889073"/>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66" name="椭圆 565"/>
            <p:cNvSpPr>
              <a:spLocks noChangeAspect="1"/>
            </p:cNvSpPr>
            <p:nvPr userDrawn="1"/>
          </p:nvSpPr>
          <p:spPr>
            <a:xfrm rot="1538940">
              <a:off x="5310836" y="3312180"/>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67" name="椭圆 566"/>
            <p:cNvSpPr>
              <a:spLocks noChangeAspect="1"/>
            </p:cNvSpPr>
            <p:nvPr userDrawn="1"/>
          </p:nvSpPr>
          <p:spPr>
            <a:xfrm rot="1538940">
              <a:off x="5157858" y="3486704"/>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68" name="椭圆 567"/>
            <p:cNvSpPr>
              <a:spLocks noChangeAspect="1"/>
            </p:cNvSpPr>
            <p:nvPr userDrawn="1"/>
          </p:nvSpPr>
          <p:spPr>
            <a:xfrm rot="1538940">
              <a:off x="5275770" y="3755178"/>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69" name="椭圆 568"/>
            <p:cNvSpPr>
              <a:spLocks noChangeAspect="1"/>
            </p:cNvSpPr>
            <p:nvPr userDrawn="1"/>
          </p:nvSpPr>
          <p:spPr>
            <a:xfrm rot="1538940">
              <a:off x="5418182" y="2999509"/>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70" name="椭圆 569"/>
            <p:cNvSpPr>
              <a:spLocks noChangeAspect="1"/>
            </p:cNvSpPr>
            <p:nvPr userDrawn="1"/>
          </p:nvSpPr>
          <p:spPr>
            <a:xfrm rot="1538940">
              <a:off x="5438909" y="3605187"/>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71" name="椭圆 570"/>
            <p:cNvSpPr>
              <a:spLocks noChangeAspect="1"/>
            </p:cNvSpPr>
            <p:nvPr userDrawn="1"/>
          </p:nvSpPr>
          <p:spPr>
            <a:xfrm rot="1538940">
              <a:off x="5529206" y="3988871"/>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72" name="椭圆 571"/>
            <p:cNvSpPr>
              <a:spLocks noChangeAspect="1"/>
            </p:cNvSpPr>
            <p:nvPr userDrawn="1"/>
          </p:nvSpPr>
          <p:spPr>
            <a:xfrm rot="1538940">
              <a:off x="5481091" y="4235841"/>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73" name="椭圆 572"/>
            <p:cNvSpPr>
              <a:spLocks noChangeAspect="1"/>
            </p:cNvSpPr>
            <p:nvPr userDrawn="1"/>
          </p:nvSpPr>
          <p:spPr>
            <a:xfrm rot="1538940">
              <a:off x="5490095" y="4447564"/>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74" name="椭圆 573"/>
            <p:cNvSpPr>
              <a:spLocks noChangeAspect="1"/>
            </p:cNvSpPr>
            <p:nvPr userDrawn="1"/>
          </p:nvSpPr>
          <p:spPr>
            <a:xfrm rot="1538940">
              <a:off x="5278008" y="4021500"/>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75" name="椭圆 574"/>
            <p:cNvSpPr>
              <a:spLocks noChangeAspect="1"/>
            </p:cNvSpPr>
            <p:nvPr userDrawn="1"/>
          </p:nvSpPr>
          <p:spPr>
            <a:xfrm rot="1538940">
              <a:off x="5200769" y="4272527"/>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76" name="椭圆 575"/>
            <p:cNvSpPr>
              <a:spLocks noChangeAspect="1"/>
            </p:cNvSpPr>
            <p:nvPr userDrawn="1"/>
          </p:nvSpPr>
          <p:spPr>
            <a:xfrm rot="1538940">
              <a:off x="4977960" y="3682502"/>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77" name="椭圆 576"/>
            <p:cNvSpPr>
              <a:spLocks noChangeAspect="1"/>
            </p:cNvSpPr>
            <p:nvPr userDrawn="1"/>
          </p:nvSpPr>
          <p:spPr>
            <a:xfrm rot="1538940">
              <a:off x="5047605" y="3943191"/>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78" name="椭圆 577"/>
            <p:cNvSpPr>
              <a:spLocks noChangeAspect="1"/>
            </p:cNvSpPr>
            <p:nvPr userDrawn="1"/>
          </p:nvSpPr>
          <p:spPr>
            <a:xfrm rot="1538940">
              <a:off x="5641028" y="4651927"/>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79" name="椭圆 578"/>
            <p:cNvSpPr>
              <a:spLocks noChangeAspect="1"/>
            </p:cNvSpPr>
            <p:nvPr userDrawn="1"/>
          </p:nvSpPr>
          <p:spPr>
            <a:xfrm rot="1538940">
              <a:off x="5741516" y="4840690"/>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80" name="椭圆 579"/>
            <p:cNvSpPr>
              <a:spLocks noChangeAspect="1"/>
            </p:cNvSpPr>
            <p:nvPr userDrawn="1"/>
          </p:nvSpPr>
          <p:spPr>
            <a:xfrm rot="1538940">
              <a:off x="5274326" y="4627974"/>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81" name="椭圆 580"/>
            <p:cNvSpPr>
              <a:spLocks noChangeAspect="1"/>
            </p:cNvSpPr>
            <p:nvPr userDrawn="1"/>
          </p:nvSpPr>
          <p:spPr>
            <a:xfrm rot="1538940">
              <a:off x="5437225" y="4784708"/>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82" name="椭圆 581"/>
            <p:cNvSpPr>
              <a:spLocks noChangeAspect="1"/>
            </p:cNvSpPr>
            <p:nvPr userDrawn="1"/>
          </p:nvSpPr>
          <p:spPr>
            <a:xfrm rot="1538940">
              <a:off x="5360675" y="4975245"/>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83" name="椭圆 582"/>
            <p:cNvSpPr>
              <a:spLocks noChangeAspect="1"/>
            </p:cNvSpPr>
            <p:nvPr userDrawn="1"/>
          </p:nvSpPr>
          <p:spPr>
            <a:xfrm rot="1538940">
              <a:off x="5103980" y="4497852"/>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84" name="椭圆 583"/>
            <p:cNvSpPr>
              <a:spLocks noChangeAspect="1"/>
            </p:cNvSpPr>
            <p:nvPr userDrawn="1"/>
          </p:nvSpPr>
          <p:spPr>
            <a:xfrm rot="1538940">
              <a:off x="4968490" y="4213574"/>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85" name="椭圆 584"/>
            <p:cNvSpPr>
              <a:spLocks noChangeAspect="1"/>
            </p:cNvSpPr>
            <p:nvPr userDrawn="1"/>
          </p:nvSpPr>
          <p:spPr>
            <a:xfrm rot="1538940">
              <a:off x="4874211" y="4489542"/>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86" name="椭圆 585"/>
            <p:cNvSpPr>
              <a:spLocks noChangeAspect="1"/>
            </p:cNvSpPr>
            <p:nvPr userDrawn="1"/>
          </p:nvSpPr>
          <p:spPr>
            <a:xfrm rot="1538940">
              <a:off x="4804846" y="3890278"/>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87" name="椭圆 586"/>
            <p:cNvSpPr>
              <a:spLocks noChangeAspect="1"/>
            </p:cNvSpPr>
            <p:nvPr userDrawn="1"/>
          </p:nvSpPr>
          <p:spPr>
            <a:xfrm rot="1538940">
              <a:off x="4749558" y="4170929"/>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88" name="椭圆 587"/>
            <p:cNvSpPr>
              <a:spLocks noChangeAspect="1"/>
            </p:cNvSpPr>
            <p:nvPr userDrawn="1"/>
          </p:nvSpPr>
          <p:spPr>
            <a:xfrm rot="1538940">
              <a:off x="4751542" y="4817659"/>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89" name="椭圆 588"/>
            <p:cNvSpPr>
              <a:spLocks noChangeAspect="1"/>
            </p:cNvSpPr>
            <p:nvPr userDrawn="1"/>
          </p:nvSpPr>
          <p:spPr>
            <a:xfrm rot="1538940">
              <a:off x="5128338" y="4932007"/>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90" name="椭圆 589"/>
            <p:cNvSpPr>
              <a:spLocks noChangeAspect="1"/>
            </p:cNvSpPr>
            <p:nvPr userDrawn="1"/>
          </p:nvSpPr>
          <p:spPr>
            <a:xfrm rot="1538940">
              <a:off x="4898539" y="5008511"/>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91" name="椭圆 590"/>
            <p:cNvSpPr>
              <a:spLocks noChangeAspect="1"/>
            </p:cNvSpPr>
            <p:nvPr userDrawn="1"/>
          </p:nvSpPr>
          <p:spPr>
            <a:xfrm rot="1538940">
              <a:off x="4667297" y="4627365"/>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92" name="椭圆 591"/>
            <p:cNvSpPr>
              <a:spLocks noChangeAspect="1"/>
            </p:cNvSpPr>
            <p:nvPr userDrawn="1"/>
          </p:nvSpPr>
          <p:spPr>
            <a:xfrm rot="1538940">
              <a:off x="4482729" y="4746823"/>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93" name="椭圆 592"/>
            <p:cNvSpPr>
              <a:spLocks noChangeAspect="1"/>
            </p:cNvSpPr>
            <p:nvPr userDrawn="1"/>
          </p:nvSpPr>
          <p:spPr>
            <a:xfrm rot="1538940">
              <a:off x="4640670" y="4392342"/>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94" name="椭圆 593"/>
            <p:cNvSpPr>
              <a:spLocks noChangeAspect="1"/>
            </p:cNvSpPr>
            <p:nvPr userDrawn="1"/>
          </p:nvSpPr>
          <p:spPr>
            <a:xfrm rot="1538940">
              <a:off x="4569307" y="4059996"/>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95" name="椭圆 594"/>
            <p:cNvSpPr>
              <a:spLocks noChangeAspect="1"/>
            </p:cNvSpPr>
            <p:nvPr userDrawn="1"/>
          </p:nvSpPr>
          <p:spPr>
            <a:xfrm rot="1538940">
              <a:off x="4584835" y="3749773"/>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96" name="椭圆 595"/>
            <p:cNvSpPr>
              <a:spLocks noChangeAspect="1"/>
            </p:cNvSpPr>
            <p:nvPr userDrawn="1"/>
          </p:nvSpPr>
          <p:spPr>
            <a:xfrm rot="1538940">
              <a:off x="4397137" y="3887138"/>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97" name="椭圆 596"/>
            <p:cNvSpPr>
              <a:spLocks noChangeAspect="1"/>
            </p:cNvSpPr>
            <p:nvPr userDrawn="1"/>
          </p:nvSpPr>
          <p:spPr>
            <a:xfrm rot="1538940">
              <a:off x="4734745" y="3565716"/>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98" name="椭圆 597"/>
            <p:cNvSpPr>
              <a:spLocks noChangeAspect="1"/>
            </p:cNvSpPr>
            <p:nvPr userDrawn="1"/>
          </p:nvSpPr>
          <p:spPr>
            <a:xfrm rot="1538940">
              <a:off x="4657763" y="4981847"/>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99" name="椭圆 598"/>
            <p:cNvSpPr>
              <a:spLocks noChangeAspect="1"/>
            </p:cNvSpPr>
            <p:nvPr userDrawn="1"/>
          </p:nvSpPr>
          <p:spPr>
            <a:xfrm rot="1538940">
              <a:off x="4352759" y="3607102"/>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00" name="椭圆 599"/>
            <p:cNvSpPr>
              <a:spLocks noChangeAspect="1"/>
            </p:cNvSpPr>
            <p:nvPr userDrawn="1"/>
          </p:nvSpPr>
          <p:spPr>
            <a:xfrm rot="1538940">
              <a:off x="5120869" y="5184894"/>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01" name="椭圆 600"/>
            <p:cNvSpPr>
              <a:spLocks noChangeAspect="1"/>
            </p:cNvSpPr>
            <p:nvPr userDrawn="1"/>
          </p:nvSpPr>
          <p:spPr>
            <a:xfrm rot="1538940">
              <a:off x="5346720" y="5202186"/>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02" name="椭圆 601"/>
            <p:cNvSpPr>
              <a:spLocks noChangeAspect="1"/>
            </p:cNvSpPr>
            <p:nvPr userDrawn="1"/>
          </p:nvSpPr>
          <p:spPr>
            <a:xfrm rot="1538940">
              <a:off x="5569597" y="5128947"/>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03" name="椭圆 602"/>
            <p:cNvSpPr>
              <a:spLocks noChangeAspect="1"/>
            </p:cNvSpPr>
            <p:nvPr userDrawn="1"/>
          </p:nvSpPr>
          <p:spPr>
            <a:xfrm rot="1538940">
              <a:off x="5788442" y="5062970"/>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04" name="椭圆 603"/>
            <p:cNvSpPr>
              <a:spLocks noChangeAspect="1"/>
            </p:cNvSpPr>
            <p:nvPr userDrawn="1"/>
          </p:nvSpPr>
          <p:spPr>
            <a:xfrm rot="1538940">
              <a:off x="5998714" y="4853559"/>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05" name="椭圆 604"/>
            <p:cNvSpPr>
              <a:spLocks noChangeAspect="1"/>
            </p:cNvSpPr>
            <p:nvPr userDrawn="1"/>
          </p:nvSpPr>
          <p:spPr>
            <a:xfrm rot="1538940">
              <a:off x="6378397" y="4867871"/>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06" name="椭圆 605"/>
            <p:cNvSpPr>
              <a:spLocks noChangeAspect="1"/>
            </p:cNvSpPr>
            <p:nvPr userDrawn="1"/>
          </p:nvSpPr>
          <p:spPr>
            <a:xfrm rot="1538940">
              <a:off x="6024045" y="5160901"/>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07" name="椭圆 606"/>
            <p:cNvSpPr>
              <a:spLocks noChangeAspect="1"/>
            </p:cNvSpPr>
            <p:nvPr userDrawn="1"/>
          </p:nvSpPr>
          <p:spPr>
            <a:xfrm rot="1538940">
              <a:off x="5286262" y="5421936"/>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08" name="椭圆 607"/>
            <p:cNvSpPr>
              <a:spLocks noChangeAspect="1"/>
            </p:cNvSpPr>
            <p:nvPr userDrawn="1"/>
          </p:nvSpPr>
          <p:spPr>
            <a:xfrm rot="1538940">
              <a:off x="5503542" y="5398523"/>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09" name="椭圆 608"/>
            <p:cNvSpPr>
              <a:spLocks noChangeAspect="1"/>
            </p:cNvSpPr>
            <p:nvPr userDrawn="1"/>
          </p:nvSpPr>
          <p:spPr>
            <a:xfrm rot="1538940">
              <a:off x="5800701" y="5297053"/>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10" name="椭圆 609"/>
            <p:cNvSpPr>
              <a:spLocks noChangeAspect="1"/>
            </p:cNvSpPr>
            <p:nvPr userDrawn="1"/>
          </p:nvSpPr>
          <p:spPr>
            <a:xfrm rot="1538940">
              <a:off x="5733582" y="5467948"/>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11" name="椭圆 610"/>
            <p:cNvSpPr>
              <a:spLocks noChangeAspect="1"/>
            </p:cNvSpPr>
            <p:nvPr userDrawn="1"/>
          </p:nvSpPr>
          <p:spPr>
            <a:xfrm rot="1538940">
              <a:off x="6006826" y="5405470"/>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12" name="椭圆 611"/>
            <p:cNvSpPr>
              <a:spLocks noChangeAspect="1"/>
            </p:cNvSpPr>
            <p:nvPr userDrawn="1"/>
          </p:nvSpPr>
          <p:spPr>
            <a:xfrm rot="1538940">
              <a:off x="6288838" y="5225713"/>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13" name="椭圆 612"/>
            <p:cNvSpPr>
              <a:spLocks noChangeAspect="1"/>
            </p:cNvSpPr>
            <p:nvPr userDrawn="1"/>
          </p:nvSpPr>
          <p:spPr>
            <a:xfrm rot="1538940">
              <a:off x="6256519" y="5458787"/>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14" name="椭圆 613"/>
            <p:cNvSpPr>
              <a:spLocks noChangeAspect="1"/>
            </p:cNvSpPr>
            <p:nvPr userDrawn="1"/>
          </p:nvSpPr>
          <p:spPr>
            <a:xfrm rot="1538940">
              <a:off x="5909708" y="5680121"/>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15" name="椭圆 614"/>
            <p:cNvSpPr>
              <a:spLocks noChangeAspect="1"/>
            </p:cNvSpPr>
            <p:nvPr userDrawn="1"/>
          </p:nvSpPr>
          <p:spPr>
            <a:xfrm rot="1538940">
              <a:off x="6177192" y="5724195"/>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16" name="椭圆 615"/>
            <p:cNvSpPr>
              <a:spLocks noChangeAspect="1"/>
            </p:cNvSpPr>
            <p:nvPr userDrawn="1"/>
          </p:nvSpPr>
          <p:spPr>
            <a:xfrm rot="1538940">
              <a:off x="5126296" y="5473648"/>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17" name="椭圆 616"/>
            <p:cNvSpPr>
              <a:spLocks noChangeAspect="1"/>
            </p:cNvSpPr>
            <p:nvPr userDrawn="1"/>
          </p:nvSpPr>
          <p:spPr>
            <a:xfrm rot="1538940">
              <a:off x="4795682" y="5253835"/>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18" name="椭圆 617"/>
            <p:cNvSpPr>
              <a:spLocks noChangeAspect="1"/>
            </p:cNvSpPr>
            <p:nvPr userDrawn="1"/>
          </p:nvSpPr>
          <p:spPr>
            <a:xfrm rot="1538940">
              <a:off x="4577235" y="5134003"/>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19" name="椭圆 618"/>
            <p:cNvSpPr>
              <a:spLocks noChangeAspect="1"/>
            </p:cNvSpPr>
            <p:nvPr userDrawn="1"/>
          </p:nvSpPr>
          <p:spPr>
            <a:xfrm rot="1538940">
              <a:off x="6071732" y="5600437"/>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20" name="椭圆 619"/>
            <p:cNvSpPr>
              <a:spLocks noChangeAspect="1"/>
            </p:cNvSpPr>
            <p:nvPr userDrawn="1"/>
          </p:nvSpPr>
          <p:spPr>
            <a:xfrm rot="1538940">
              <a:off x="5727721" y="5637699"/>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21" name="椭圆 620"/>
            <p:cNvSpPr>
              <a:spLocks noChangeAspect="1"/>
            </p:cNvSpPr>
            <p:nvPr userDrawn="1"/>
          </p:nvSpPr>
          <p:spPr>
            <a:xfrm rot="1538940">
              <a:off x="6491900" y="5291133"/>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22" name="椭圆 621"/>
            <p:cNvSpPr>
              <a:spLocks noChangeAspect="1"/>
            </p:cNvSpPr>
            <p:nvPr userDrawn="1"/>
          </p:nvSpPr>
          <p:spPr>
            <a:xfrm rot="1538940">
              <a:off x="6548734" y="5064723"/>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23" name="椭圆 622"/>
            <p:cNvSpPr>
              <a:spLocks noChangeAspect="1"/>
            </p:cNvSpPr>
            <p:nvPr userDrawn="1"/>
          </p:nvSpPr>
          <p:spPr>
            <a:xfrm rot="1538940">
              <a:off x="6663669" y="4823530"/>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24" name="椭圆 623"/>
            <p:cNvSpPr>
              <a:spLocks noChangeAspect="1"/>
            </p:cNvSpPr>
            <p:nvPr userDrawn="1"/>
          </p:nvSpPr>
          <p:spPr>
            <a:xfrm rot="1538940">
              <a:off x="6413454" y="5578964"/>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25" name="椭圆 624"/>
            <p:cNvSpPr>
              <a:spLocks noChangeAspect="1"/>
            </p:cNvSpPr>
            <p:nvPr userDrawn="1"/>
          </p:nvSpPr>
          <p:spPr>
            <a:xfrm rot="1538940">
              <a:off x="6883370" y="4898022"/>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26" name="椭圆 625"/>
            <p:cNvSpPr>
              <a:spLocks noChangeAspect="1"/>
            </p:cNvSpPr>
            <p:nvPr userDrawn="1"/>
          </p:nvSpPr>
          <p:spPr>
            <a:xfrm rot="1538940">
              <a:off x="6773538" y="5126757"/>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27" name="椭圆 626"/>
            <p:cNvSpPr>
              <a:spLocks noChangeAspect="1"/>
            </p:cNvSpPr>
            <p:nvPr userDrawn="1"/>
          </p:nvSpPr>
          <p:spPr>
            <a:xfrm rot="1538940">
              <a:off x="4768371" y="5423665"/>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28" name="椭圆 627"/>
            <p:cNvSpPr>
              <a:spLocks noChangeAspect="1"/>
            </p:cNvSpPr>
            <p:nvPr userDrawn="1"/>
          </p:nvSpPr>
          <p:spPr>
            <a:xfrm rot="1538940">
              <a:off x="4916169" y="5461941"/>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29" name="椭圆 628"/>
            <p:cNvSpPr>
              <a:spLocks noChangeAspect="1"/>
            </p:cNvSpPr>
            <p:nvPr userDrawn="1"/>
          </p:nvSpPr>
          <p:spPr>
            <a:xfrm rot="1538940">
              <a:off x="4482407" y="5235919"/>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30" name="椭圆 629"/>
            <p:cNvSpPr>
              <a:spLocks noChangeAspect="1"/>
            </p:cNvSpPr>
            <p:nvPr userDrawn="1"/>
          </p:nvSpPr>
          <p:spPr>
            <a:xfrm rot="1538940">
              <a:off x="4636540" y="5307128"/>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31" name="椭圆 630"/>
            <p:cNvSpPr>
              <a:spLocks noChangeAspect="1"/>
            </p:cNvSpPr>
            <p:nvPr userDrawn="1"/>
          </p:nvSpPr>
          <p:spPr>
            <a:xfrm rot="1538940">
              <a:off x="5021671" y="5560726"/>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32" name="椭圆 631"/>
            <p:cNvSpPr>
              <a:spLocks noChangeAspect="1"/>
            </p:cNvSpPr>
            <p:nvPr userDrawn="1"/>
          </p:nvSpPr>
          <p:spPr>
            <a:xfrm rot="1538940">
              <a:off x="5195335" y="5642351"/>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33" name="椭圆 632"/>
            <p:cNvSpPr>
              <a:spLocks noChangeAspect="1"/>
            </p:cNvSpPr>
            <p:nvPr userDrawn="1"/>
          </p:nvSpPr>
          <p:spPr>
            <a:xfrm rot="1538940">
              <a:off x="4433239" y="5024478"/>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34" name="椭圆 633"/>
            <p:cNvSpPr>
              <a:spLocks noChangeAspect="1"/>
            </p:cNvSpPr>
            <p:nvPr userDrawn="1"/>
          </p:nvSpPr>
          <p:spPr>
            <a:xfrm rot="1538940">
              <a:off x="6039651" y="5826204"/>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35" name="椭圆 634"/>
            <p:cNvSpPr>
              <a:spLocks noChangeAspect="1"/>
            </p:cNvSpPr>
            <p:nvPr userDrawn="1"/>
          </p:nvSpPr>
          <p:spPr>
            <a:xfrm rot="1538940">
              <a:off x="6663039" y="5388249"/>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36" name="椭圆 635"/>
            <p:cNvSpPr>
              <a:spLocks noChangeAspect="1"/>
            </p:cNvSpPr>
            <p:nvPr userDrawn="1"/>
          </p:nvSpPr>
          <p:spPr>
            <a:xfrm rot="1538940">
              <a:off x="6889690" y="5311261"/>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37" name="椭圆 636"/>
            <p:cNvSpPr>
              <a:spLocks noChangeAspect="1"/>
            </p:cNvSpPr>
            <p:nvPr userDrawn="1"/>
          </p:nvSpPr>
          <p:spPr>
            <a:xfrm rot="1538940">
              <a:off x="4414400" y="4509718"/>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38" name="椭圆 637"/>
            <p:cNvSpPr>
              <a:spLocks noChangeAspect="1"/>
            </p:cNvSpPr>
            <p:nvPr userDrawn="1"/>
          </p:nvSpPr>
          <p:spPr>
            <a:xfrm rot="1538940">
              <a:off x="4394042" y="4328622"/>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39" name="椭圆 638"/>
            <p:cNvSpPr>
              <a:spLocks noChangeAspect="1"/>
            </p:cNvSpPr>
            <p:nvPr userDrawn="1"/>
          </p:nvSpPr>
          <p:spPr>
            <a:xfrm rot="1538940">
              <a:off x="4309532" y="4131813"/>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40" name="椭圆 639"/>
            <p:cNvSpPr>
              <a:spLocks noChangeAspect="1"/>
            </p:cNvSpPr>
            <p:nvPr userDrawn="1"/>
          </p:nvSpPr>
          <p:spPr>
            <a:xfrm rot="1538940">
              <a:off x="4330561" y="4854018"/>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41" name="椭圆 640"/>
            <p:cNvSpPr>
              <a:spLocks noChangeAspect="1"/>
            </p:cNvSpPr>
            <p:nvPr userDrawn="1"/>
          </p:nvSpPr>
          <p:spPr>
            <a:xfrm rot="1538940">
              <a:off x="4286809" y="5037025"/>
              <a:ext cx="53873" cy="5387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42" name="椭圆 641"/>
            <p:cNvSpPr>
              <a:spLocks noChangeAspect="1"/>
            </p:cNvSpPr>
            <p:nvPr userDrawn="1"/>
          </p:nvSpPr>
          <p:spPr>
            <a:xfrm rot="1538940">
              <a:off x="3969290" y="4367384"/>
              <a:ext cx="53873" cy="5387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43" name="椭圆 642"/>
            <p:cNvSpPr>
              <a:spLocks noChangeAspect="1"/>
            </p:cNvSpPr>
            <p:nvPr userDrawn="1"/>
          </p:nvSpPr>
          <p:spPr>
            <a:xfrm rot="1538940">
              <a:off x="6234560" y="5824045"/>
              <a:ext cx="53873" cy="5387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44" name="椭圆 643"/>
            <p:cNvSpPr>
              <a:spLocks noChangeAspect="1"/>
            </p:cNvSpPr>
            <p:nvPr userDrawn="1"/>
          </p:nvSpPr>
          <p:spPr>
            <a:xfrm rot="1538940">
              <a:off x="6672112" y="5777203"/>
              <a:ext cx="53873" cy="5387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45" name="椭圆 644"/>
            <p:cNvSpPr>
              <a:spLocks noChangeAspect="1"/>
            </p:cNvSpPr>
            <p:nvPr userDrawn="1"/>
          </p:nvSpPr>
          <p:spPr>
            <a:xfrm rot="1538940">
              <a:off x="6910169" y="5713628"/>
              <a:ext cx="53873" cy="5387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46" name="椭圆 645"/>
            <p:cNvSpPr>
              <a:spLocks noChangeAspect="1"/>
            </p:cNvSpPr>
            <p:nvPr userDrawn="1"/>
          </p:nvSpPr>
          <p:spPr>
            <a:xfrm rot="1538940">
              <a:off x="6762078" y="5672166"/>
              <a:ext cx="53873" cy="5387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47" name="椭圆 646"/>
            <p:cNvSpPr>
              <a:spLocks noChangeAspect="1"/>
            </p:cNvSpPr>
            <p:nvPr userDrawn="1"/>
          </p:nvSpPr>
          <p:spPr>
            <a:xfrm rot="1538940">
              <a:off x="6511485" y="5782427"/>
              <a:ext cx="53873" cy="5387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48" name="椭圆 647"/>
            <p:cNvSpPr>
              <a:spLocks noChangeAspect="1"/>
            </p:cNvSpPr>
            <p:nvPr userDrawn="1"/>
          </p:nvSpPr>
          <p:spPr>
            <a:xfrm rot="1538940">
              <a:off x="4169035" y="4898121"/>
              <a:ext cx="53873" cy="5387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49" name="椭圆 648"/>
            <p:cNvSpPr>
              <a:spLocks noChangeAspect="1"/>
            </p:cNvSpPr>
            <p:nvPr userDrawn="1"/>
          </p:nvSpPr>
          <p:spPr>
            <a:xfrm rot="1538940">
              <a:off x="3813805" y="4361901"/>
              <a:ext cx="53873" cy="5387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50" name="椭圆 649"/>
            <p:cNvSpPr>
              <a:spLocks noChangeAspect="1"/>
            </p:cNvSpPr>
            <p:nvPr userDrawn="1"/>
          </p:nvSpPr>
          <p:spPr>
            <a:xfrm rot="1538940">
              <a:off x="3805487" y="3343315"/>
              <a:ext cx="53873" cy="5387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51" name="椭圆 650"/>
            <p:cNvSpPr>
              <a:spLocks noChangeAspect="1"/>
            </p:cNvSpPr>
            <p:nvPr userDrawn="1"/>
          </p:nvSpPr>
          <p:spPr>
            <a:xfrm rot="1538940">
              <a:off x="3913566" y="3125092"/>
              <a:ext cx="53873" cy="5387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52" name="椭圆 651"/>
            <p:cNvSpPr>
              <a:spLocks noChangeAspect="1"/>
            </p:cNvSpPr>
            <p:nvPr userDrawn="1"/>
          </p:nvSpPr>
          <p:spPr>
            <a:xfrm rot="1538940">
              <a:off x="4250394" y="4658896"/>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53" name="椭圆 652"/>
            <p:cNvSpPr>
              <a:spLocks noChangeAspect="1"/>
            </p:cNvSpPr>
            <p:nvPr userDrawn="1"/>
          </p:nvSpPr>
          <p:spPr>
            <a:xfrm rot="1538940">
              <a:off x="4123394" y="4530980"/>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54" name="椭圆 653"/>
            <p:cNvSpPr>
              <a:spLocks noChangeAspect="1"/>
            </p:cNvSpPr>
            <p:nvPr userDrawn="1"/>
          </p:nvSpPr>
          <p:spPr>
            <a:xfrm rot="1538940">
              <a:off x="4135192" y="4277712"/>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55" name="椭圆 654"/>
            <p:cNvSpPr>
              <a:spLocks noChangeAspect="1"/>
            </p:cNvSpPr>
            <p:nvPr userDrawn="1"/>
          </p:nvSpPr>
          <p:spPr>
            <a:xfrm rot="1538940">
              <a:off x="4100878" y="4788770"/>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56" name="椭圆 655"/>
            <p:cNvSpPr>
              <a:spLocks noChangeAspect="1"/>
            </p:cNvSpPr>
            <p:nvPr userDrawn="1"/>
          </p:nvSpPr>
          <p:spPr>
            <a:xfrm rot="1538940">
              <a:off x="3996103" y="4670595"/>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57" name="椭圆 656"/>
            <p:cNvSpPr>
              <a:spLocks noChangeAspect="1"/>
            </p:cNvSpPr>
            <p:nvPr userDrawn="1"/>
          </p:nvSpPr>
          <p:spPr>
            <a:xfrm rot="1538940">
              <a:off x="3906706" y="4536048"/>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58" name="椭圆 657"/>
            <p:cNvSpPr>
              <a:spLocks noChangeAspect="1"/>
            </p:cNvSpPr>
            <p:nvPr userDrawn="1"/>
          </p:nvSpPr>
          <p:spPr>
            <a:xfrm rot="1538940">
              <a:off x="5848226" y="5812512"/>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59" name="椭圆 658"/>
            <p:cNvSpPr>
              <a:spLocks noChangeAspect="1"/>
            </p:cNvSpPr>
            <p:nvPr userDrawn="1"/>
          </p:nvSpPr>
          <p:spPr>
            <a:xfrm rot="1538940">
              <a:off x="6588810" y="5604813"/>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60" name="椭圆 659"/>
            <p:cNvSpPr>
              <a:spLocks noChangeAspect="1"/>
            </p:cNvSpPr>
            <p:nvPr userDrawn="1"/>
          </p:nvSpPr>
          <p:spPr>
            <a:xfrm rot="1538940">
              <a:off x="6384293" y="5776614"/>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61" name="椭圆 660"/>
            <p:cNvSpPr>
              <a:spLocks noChangeAspect="1"/>
            </p:cNvSpPr>
            <p:nvPr userDrawn="1"/>
          </p:nvSpPr>
          <p:spPr>
            <a:xfrm rot="1538940">
              <a:off x="6864296" y="5531917"/>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62" name="椭圆 661"/>
            <p:cNvSpPr>
              <a:spLocks noChangeAspect="1"/>
            </p:cNvSpPr>
            <p:nvPr userDrawn="1"/>
          </p:nvSpPr>
          <p:spPr>
            <a:xfrm rot="1538940">
              <a:off x="7059862" y="5482325"/>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63" name="椭圆 662"/>
            <p:cNvSpPr>
              <a:spLocks noChangeAspect="1"/>
            </p:cNvSpPr>
            <p:nvPr userDrawn="1"/>
          </p:nvSpPr>
          <p:spPr>
            <a:xfrm rot="1538940">
              <a:off x="7120405" y="5255080"/>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64" name="椭圆 663"/>
            <p:cNvSpPr>
              <a:spLocks noChangeAspect="1"/>
            </p:cNvSpPr>
            <p:nvPr userDrawn="1"/>
          </p:nvSpPr>
          <p:spPr>
            <a:xfrm rot="1538940">
              <a:off x="7068216" y="5059653"/>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65" name="椭圆 664"/>
            <p:cNvSpPr>
              <a:spLocks noChangeAspect="1"/>
            </p:cNvSpPr>
            <p:nvPr userDrawn="1"/>
          </p:nvSpPr>
          <p:spPr>
            <a:xfrm rot="1538940">
              <a:off x="7073121" y="4751744"/>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66" name="椭圆 665"/>
            <p:cNvSpPr>
              <a:spLocks noChangeAspect="1"/>
            </p:cNvSpPr>
            <p:nvPr userDrawn="1"/>
          </p:nvSpPr>
          <p:spPr>
            <a:xfrm rot="1538940">
              <a:off x="7181272" y="4313394"/>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67" name="椭圆 666"/>
            <p:cNvSpPr>
              <a:spLocks noChangeAspect="1"/>
            </p:cNvSpPr>
            <p:nvPr userDrawn="1"/>
          </p:nvSpPr>
          <p:spPr>
            <a:xfrm rot="1538940">
              <a:off x="7298599" y="4658558"/>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68" name="椭圆 667"/>
            <p:cNvSpPr>
              <a:spLocks noChangeAspect="1"/>
            </p:cNvSpPr>
            <p:nvPr userDrawn="1"/>
          </p:nvSpPr>
          <p:spPr>
            <a:xfrm rot="1538940">
              <a:off x="7369457" y="4400409"/>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69" name="椭圆 668"/>
            <p:cNvSpPr>
              <a:spLocks noChangeAspect="1"/>
            </p:cNvSpPr>
            <p:nvPr userDrawn="1"/>
          </p:nvSpPr>
          <p:spPr>
            <a:xfrm rot="1538940">
              <a:off x="7587550" y="4471515"/>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70" name="椭圆 669"/>
            <p:cNvSpPr>
              <a:spLocks noChangeAspect="1"/>
            </p:cNvSpPr>
            <p:nvPr userDrawn="1"/>
          </p:nvSpPr>
          <p:spPr>
            <a:xfrm rot="1538940">
              <a:off x="7509818" y="4713815"/>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71" name="椭圆 670"/>
            <p:cNvSpPr>
              <a:spLocks noChangeAspect="1"/>
            </p:cNvSpPr>
            <p:nvPr userDrawn="1"/>
          </p:nvSpPr>
          <p:spPr>
            <a:xfrm rot="1538940">
              <a:off x="7256686" y="4926785"/>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72" name="椭圆 671"/>
            <p:cNvSpPr>
              <a:spLocks noChangeAspect="1"/>
            </p:cNvSpPr>
            <p:nvPr userDrawn="1"/>
          </p:nvSpPr>
          <p:spPr>
            <a:xfrm rot="1538940">
              <a:off x="7450720" y="4982917"/>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73" name="椭圆 672"/>
            <p:cNvSpPr>
              <a:spLocks noChangeAspect="1"/>
            </p:cNvSpPr>
            <p:nvPr userDrawn="1"/>
          </p:nvSpPr>
          <p:spPr>
            <a:xfrm rot="1538940">
              <a:off x="7332101" y="5215744"/>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74" name="椭圆 673"/>
            <p:cNvSpPr>
              <a:spLocks noChangeAspect="1"/>
            </p:cNvSpPr>
            <p:nvPr userDrawn="1"/>
          </p:nvSpPr>
          <p:spPr>
            <a:xfrm rot="1538940">
              <a:off x="7539339" y="5248938"/>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75" name="椭圆 674"/>
            <p:cNvSpPr>
              <a:spLocks noChangeAspect="1"/>
            </p:cNvSpPr>
            <p:nvPr userDrawn="1"/>
          </p:nvSpPr>
          <p:spPr>
            <a:xfrm rot="1538940">
              <a:off x="7673874" y="4903385"/>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76" name="椭圆 675"/>
            <p:cNvSpPr>
              <a:spLocks noChangeAspect="1"/>
            </p:cNvSpPr>
            <p:nvPr userDrawn="1"/>
          </p:nvSpPr>
          <p:spPr>
            <a:xfrm rot="1538940">
              <a:off x="7662966" y="5106928"/>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77" name="椭圆 676"/>
            <p:cNvSpPr>
              <a:spLocks noChangeAspect="1"/>
            </p:cNvSpPr>
            <p:nvPr userDrawn="1"/>
          </p:nvSpPr>
          <p:spPr>
            <a:xfrm rot="1538940">
              <a:off x="7874144" y="4972425"/>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78" name="椭圆 677"/>
            <p:cNvSpPr>
              <a:spLocks noChangeAspect="1"/>
            </p:cNvSpPr>
            <p:nvPr userDrawn="1"/>
          </p:nvSpPr>
          <p:spPr>
            <a:xfrm rot="1538940">
              <a:off x="7740394" y="4692089"/>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79" name="椭圆 678"/>
            <p:cNvSpPr>
              <a:spLocks noChangeAspect="1"/>
            </p:cNvSpPr>
            <p:nvPr userDrawn="1"/>
          </p:nvSpPr>
          <p:spPr>
            <a:xfrm rot="1538940">
              <a:off x="7712263" y="4299066"/>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80" name="椭圆 679"/>
            <p:cNvSpPr>
              <a:spLocks noChangeAspect="1"/>
            </p:cNvSpPr>
            <p:nvPr userDrawn="1"/>
          </p:nvSpPr>
          <p:spPr>
            <a:xfrm rot="1538940">
              <a:off x="8070278" y="4850490"/>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81" name="椭圆 680"/>
            <p:cNvSpPr>
              <a:spLocks noChangeAspect="1"/>
            </p:cNvSpPr>
            <p:nvPr userDrawn="1"/>
          </p:nvSpPr>
          <p:spPr>
            <a:xfrm rot="1538940">
              <a:off x="7953286" y="4726444"/>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82" name="椭圆 681"/>
            <p:cNvSpPr>
              <a:spLocks noChangeAspect="1"/>
            </p:cNvSpPr>
            <p:nvPr userDrawn="1"/>
          </p:nvSpPr>
          <p:spPr>
            <a:xfrm rot="1538940">
              <a:off x="7887020" y="4510306"/>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83" name="椭圆 682"/>
            <p:cNvSpPr>
              <a:spLocks noChangeAspect="1"/>
            </p:cNvSpPr>
            <p:nvPr userDrawn="1"/>
          </p:nvSpPr>
          <p:spPr>
            <a:xfrm rot="1538940">
              <a:off x="8095311" y="4532407"/>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84" name="椭圆 683"/>
            <p:cNvSpPr>
              <a:spLocks noChangeAspect="1"/>
            </p:cNvSpPr>
            <p:nvPr userDrawn="1"/>
          </p:nvSpPr>
          <p:spPr>
            <a:xfrm rot="1538940">
              <a:off x="7982158" y="5096236"/>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85" name="椭圆 684"/>
            <p:cNvSpPr>
              <a:spLocks noChangeAspect="1"/>
            </p:cNvSpPr>
            <p:nvPr userDrawn="1"/>
          </p:nvSpPr>
          <p:spPr>
            <a:xfrm rot="1538940">
              <a:off x="8194783" y="4820463"/>
              <a:ext cx="53873" cy="5387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86" name="椭圆 685"/>
            <p:cNvSpPr>
              <a:spLocks noChangeAspect="1"/>
            </p:cNvSpPr>
            <p:nvPr userDrawn="1"/>
          </p:nvSpPr>
          <p:spPr>
            <a:xfrm rot="1538940">
              <a:off x="5942248" y="1935088"/>
              <a:ext cx="53873" cy="5387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87" name="椭圆 686"/>
            <p:cNvSpPr>
              <a:spLocks noChangeAspect="1"/>
            </p:cNvSpPr>
            <p:nvPr userDrawn="1"/>
          </p:nvSpPr>
          <p:spPr>
            <a:xfrm rot="1538940">
              <a:off x="4382866" y="2095497"/>
              <a:ext cx="53873" cy="5387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88" name="椭圆 687"/>
            <p:cNvSpPr>
              <a:spLocks noChangeAspect="1"/>
            </p:cNvSpPr>
            <p:nvPr userDrawn="1"/>
          </p:nvSpPr>
          <p:spPr>
            <a:xfrm rot="1538940">
              <a:off x="4175363" y="1910213"/>
              <a:ext cx="53873" cy="5387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89" name="椭圆 688"/>
            <p:cNvSpPr>
              <a:spLocks noChangeAspect="1"/>
            </p:cNvSpPr>
            <p:nvPr userDrawn="1"/>
          </p:nvSpPr>
          <p:spPr>
            <a:xfrm rot="1538940">
              <a:off x="4163427" y="1496009"/>
              <a:ext cx="53873" cy="5387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90" name="椭圆 689"/>
            <p:cNvSpPr>
              <a:spLocks noChangeAspect="1"/>
            </p:cNvSpPr>
            <p:nvPr userDrawn="1"/>
          </p:nvSpPr>
          <p:spPr>
            <a:xfrm rot="1538940">
              <a:off x="7177921" y="967006"/>
              <a:ext cx="53873" cy="5387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91" name="椭圆 690"/>
            <p:cNvSpPr>
              <a:spLocks noChangeAspect="1"/>
            </p:cNvSpPr>
            <p:nvPr userDrawn="1"/>
          </p:nvSpPr>
          <p:spPr>
            <a:xfrm rot="1538940">
              <a:off x="7126763" y="757970"/>
              <a:ext cx="53873" cy="5387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92" name="椭圆 691"/>
            <p:cNvSpPr>
              <a:spLocks noChangeAspect="1"/>
            </p:cNvSpPr>
            <p:nvPr userDrawn="1"/>
          </p:nvSpPr>
          <p:spPr>
            <a:xfrm rot="1538940">
              <a:off x="6977280" y="712546"/>
              <a:ext cx="53873" cy="5387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93" name="椭圆 692"/>
            <p:cNvSpPr>
              <a:spLocks noChangeAspect="1"/>
            </p:cNvSpPr>
            <p:nvPr userDrawn="1"/>
          </p:nvSpPr>
          <p:spPr>
            <a:xfrm rot="1538940">
              <a:off x="8338962" y="4200374"/>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94" name="椭圆 693"/>
            <p:cNvSpPr>
              <a:spLocks noChangeAspect="1"/>
            </p:cNvSpPr>
            <p:nvPr userDrawn="1"/>
          </p:nvSpPr>
          <p:spPr>
            <a:xfrm rot="1538940">
              <a:off x="8488489" y="4101199"/>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95" name="椭圆 694"/>
            <p:cNvSpPr>
              <a:spLocks noChangeAspect="1"/>
            </p:cNvSpPr>
            <p:nvPr userDrawn="1"/>
          </p:nvSpPr>
          <p:spPr>
            <a:xfrm rot="1538940">
              <a:off x="8555283" y="4291390"/>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96" name="椭圆 695"/>
            <p:cNvSpPr>
              <a:spLocks noChangeAspect="1"/>
            </p:cNvSpPr>
            <p:nvPr userDrawn="1"/>
          </p:nvSpPr>
          <p:spPr>
            <a:xfrm rot="1538940">
              <a:off x="8436741" y="4377268"/>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97" name="椭圆 696"/>
            <p:cNvSpPr>
              <a:spLocks noChangeAspect="1"/>
            </p:cNvSpPr>
            <p:nvPr userDrawn="1"/>
          </p:nvSpPr>
          <p:spPr>
            <a:xfrm rot="1538940">
              <a:off x="8240798" y="4421126"/>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98" name="椭圆 697"/>
            <p:cNvSpPr>
              <a:spLocks noChangeAspect="1"/>
            </p:cNvSpPr>
            <p:nvPr userDrawn="1"/>
          </p:nvSpPr>
          <p:spPr>
            <a:xfrm rot="1538940">
              <a:off x="8272873" y="4706609"/>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99" name="椭圆 698"/>
            <p:cNvSpPr>
              <a:spLocks noChangeAspect="1"/>
            </p:cNvSpPr>
            <p:nvPr userDrawn="1"/>
          </p:nvSpPr>
          <p:spPr>
            <a:xfrm rot="1538940">
              <a:off x="8096399" y="4979990"/>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00" name="椭圆 699"/>
            <p:cNvSpPr>
              <a:spLocks noChangeAspect="1"/>
            </p:cNvSpPr>
            <p:nvPr userDrawn="1"/>
          </p:nvSpPr>
          <p:spPr>
            <a:xfrm rot="1538940">
              <a:off x="8332077" y="4612634"/>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01" name="椭圆 700"/>
            <p:cNvSpPr>
              <a:spLocks noChangeAspect="1"/>
            </p:cNvSpPr>
            <p:nvPr userDrawn="1"/>
          </p:nvSpPr>
          <p:spPr>
            <a:xfrm rot="1538940">
              <a:off x="8448600" y="4513566"/>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02" name="椭圆 701"/>
            <p:cNvSpPr>
              <a:spLocks noChangeAspect="1"/>
            </p:cNvSpPr>
            <p:nvPr userDrawn="1"/>
          </p:nvSpPr>
          <p:spPr>
            <a:xfrm rot="1538940">
              <a:off x="8624151" y="4147966"/>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03" name="椭圆 702"/>
            <p:cNvSpPr>
              <a:spLocks noChangeAspect="1"/>
            </p:cNvSpPr>
            <p:nvPr userDrawn="1"/>
          </p:nvSpPr>
          <p:spPr>
            <a:xfrm rot="1538940">
              <a:off x="8677347" y="3974951"/>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04" name="椭圆 703"/>
            <p:cNvSpPr>
              <a:spLocks noChangeAspect="1"/>
            </p:cNvSpPr>
            <p:nvPr userDrawn="1"/>
          </p:nvSpPr>
          <p:spPr>
            <a:xfrm rot="1538940">
              <a:off x="8527428" y="3910761"/>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05" name="椭圆 704"/>
            <p:cNvSpPr>
              <a:spLocks noChangeAspect="1"/>
            </p:cNvSpPr>
            <p:nvPr userDrawn="1"/>
          </p:nvSpPr>
          <p:spPr>
            <a:xfrm rot="1538940">
              <a:off x="8632633" y="3712244"/>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06" name="椭圆 705"/>
            <p:cNvSpPr>
              <a:spLocks noChangeAspect="1"/>
            </p:cNvSpPr>
            <p:nvPr userDrawn="1"/>
          </p:nvSpPr>
          <p:spPr>
            <a:xfrm rot="1538940">
              <a:off x="8732234" y="3822712"/>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07" name="椭圆 706"/>
            <p:cNvSpPr>
              <a:spLocks noChangeAspect="1"/>
            </p:cNvSpPr>
            <p:nvPr userDrawn="1"/>
          </p:nvSpPr>
          <p:spPr>
            <a:xfrm rot="1538940">
              <a:off x="8772396" y="3469683"/>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08" name="椭圆 707"/>
            <p:cNvSpPr>
              <a:spLocks noChangeAspect="1"/>
            </p:cNvSpPr>
            <p:nvPr userDrawn="1"/>
          </p:nvSpPr>
          <p:spPr>
            <a:xfrm rot="1538940">
              <a:off x="8776471" y="3329879"/>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09" name="椭圆 708"/>
            <p:cNvSpPr>
              <a:spLocks noChangeAspect="1"/>
            </p:cNvSpPr>
            <p:nvPr userDrawn="1"/>
          </p:nvSpPr>
          <p:spPr>
            <a:xfrm rot="1538940">
              <a:off x="8659091" y="2389941"/>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10" name="椭圆 709"/>
            <p:cNvSpPr>
              <a:spLocks noChangeAspect="1"/>
            </p:cNvSpPr>
            <p:nvPr userDrawn="1"/>
          </p:nvSpPr>
          <p:spPr>
            <a:xfrm rot="1538940">
              <a:off x="8756289" y="2731576"/>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11" name="椭圆 710"/>
            <p:cNvSpPr>
              <a:spLocks noChangeAspect="1"/>
            </p:cNvSpPr>
            <p:nvPr userDrawn="1"/>
          </p:nvSpPr>
          <p:spPr>
            <a:xfrm rot="1538940">
              <a:off x="8785208" y="3051773"/>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12" name="椭圆 711"/>
            <p:cNvSpPr>
              <a:spLocks noChangeAspect="1"/>
            </p:cNvSpPr>
            <p:nvPr userDrawn="1"/>
          </p:nvSpPr>
          <p:spPr>
            <a:xfrm rot="1538940">
              <a:off x="8602875" y="2292164"/>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13" name="椭圆 712"/>
            <p:cNvSpPr>
              <a:spLocks noChangeAspect="1"/>
            </p:cNvSpPr>
            <p:nvPr userDrawn="1"/>
          </p:nvSpPr>
          <p:spPr>
            <a:xfrm rot="1538940">
              <a:off x="8455091" y="2036327"/>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14" name="椭圆 713"/>
            <p:cNvSpPr>
              <a:spLocks noChangeAspect="1"/>
            </p:cNvSpPr>
            <p:nvPr userDrawn="1"/>
          </p:nvSpPr>
          <p:spPr>
            <a:xfrm rot="1538940">
              <a:off x="8465220" y="1914804"/>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15" name="椭圆 714"/>
            <p:cNvSpPr>
              <a:spLocks noChangeAspect="1"/>
            </p:cNvSpPr>
            <p:nvPr userDrawn="1"/>
          </p:nvSpPr>
          <p:spPr>
            <a:xfrm rot="1538940">
              <a:off x="7995740" y="2098000"/>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16" name="椭圆 715"/>
            <p:cNvSpPr>
              <a:spLocks noChangeAspect="1"/>
            </p:cNvSpPr>
            <p:nvPr userDrawn="1"/>
          </p:nvSpPr>
          <p:spPr>
            <a:xfrm rot="1538940">
              <a:off x="7758480" y="2185878"/>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17" name="椭圆 716"/>
            <p:cNvSpPr>
              <a:spLocks noChangeAspect="1"/>
            </p:cNvSpPr>
            <p:nvPr userDrawn="1"/>
          </p:nvSpPr>
          <p:spPr>
            <a:xfrm rot="1538940">
              <a:off x="7913625" y="1897482"/>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18" name="椭圆 717"/>
            <p:cNvSpPr>
              <a:spLocks noChangeAspect="1"/>
            </p:cNvSpPr>
            <p:nvPr userDrawn="1"/>
          </p:nvSpPr>
          <p:spPr>
            <a:xfrm rot="1538940">
              <a:off x="8289769" y="1875142"/>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19" name="椭圆 718"/>
            <p:cNvSpPr>
              <a:spLocks noChangeAspect="1"/>
            </p:cNvSpPr>
            <p:nvPr userDrawn="1"/>
          </p:nvSpPr>
          <p:spPr>
            <a:xfrm rot="1538940">
              <a:off x="8135052" y="1792189"/>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20" name="椭圆 719"/>
            <p:cNvSpPr>
              <a:spLocks noChangeAspect="1"/>
            </p:cNvSpPr>
            <p:nvPr userDrawn="1"/>
          </p:nvSpPr>
          <p:spPr>
            <a:xfrm rot="1538940">
              <a:off x="8242154" y="1621243"/>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21" name="椭圆 720"/>
            <p:cNvSpPr>
              <a:spLocks noChangeAspect="1"/>
            </p:cNvSpPr>
            <p:nvPr userDrawn="1"/>
          </p:nvSpPr>
          <p:spPr>
            <a:xfrm rot="1538940">
              <a:off x="8170922" y="1494323"/>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22" name="椭圆 721"/>
            <p:cNvSpPr>
              <a:spLocks noChangeAspect="1"/>
            </p:cNvSpPr>
            <p:nvPr userDrawn="1"/>
          </p:nvSpPr>
          <p:spPr>
            <a:xfrm rot="1538940">
              <a:off x="8025613" y="1481246"/>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23" name="椭圆 722"/>
            <p:cNvSpPr>
              <a:spLocks noChangeAspect="1"/>
            </p:cNvSpPr>
            <p:nvPr userDrawn="1"/>
          </p:nvSpPr>
          <p:spPr>
            <a:xfrm rot="1538940">
              <a:off x="8000870" y="1650127"/>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24" name="椭圆 723"/>
            <p:cNvSpPr>
              <a:spLocks noChangeAspect="1"/>
            </p:cNvSpPr>
            <p:nvPr userDrawn="1"/>
          </p:nvSpPr>
          <p:spPr>
            <a:xfrm rot="1538940">
              <a:off x="7772587" y="1697410"/>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25" name="椭圆 724"/>
            <p:cNvSpPr>
              <a:spLocks noChangeAspect="1"/>
            </p:cNvSpPr>
            <p:nvPr userDrawn="1"/>
          </p:nvSpPr>
          <p:spPr>
            <a:xfrm rot="1538940">
              <a:off x="7689703" y="1965990"/>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26" name="椭圆 725"/>
            <p:cNvSpPr>
              <a:spLocks noChangeAspect="1"/>
            </p:cNvSpPr>
            <p:nvPr userDrawn="1"/>
          </p:nvSpPr>
          <p:spPr>
            <a:xfrm rot="1538940">
              <a:off x="7482628" y="2076700"/>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27" name="椭圆 726"/>
            <p:cNvSpPr>
              <a:spLocks noChangeAspect="1"/>
            </p:cNvSpPr>
            <p:nvPr userDrawn="1"/>
          </p:nvSpPr>
          <p:spPr>
            <a:xfrm rot="1538940">
              <a:off x="7406536" y="2281742"/>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28" name="椭圆 727"/>
            <p:cNvSpPr>
              <a:spLocks noChangeAspect="1"/>
            </p:cNvSpPr>
            <p:nvPr userDrawn="1"/>
          </p:nvSpPr>
          <p:spPr>
            <a:xfrm rot="1538940">
              <a:off x="7804527" y="1492423"/>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29" name="椭圆 728"/>
            <p:cNvSpPr>
              <a:spLocks noChangeAspect="1"/>
            </p:cNvSpPr>
            <p:nvPr userDrawn="1"/>
          </p:nvSpPr>
          <p:spPr>
            <a:xfrm rot="1538940">
              <a:off x="7124183" y="2580475"/>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30" name="椭圆 729"/>
            <p:cNvSpPr>
              <a:spLocks noChangeAspect="1"/>
            </p:cNvSpPr>
            <p:nvPr userDrawn="1"/>
          </p:nvSpPr>
          <p:spPr>
            <a:xfrm rot="1538940">
              <a:off x="6992594" y="2396110"/>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31" name="椭圆 730"/>
            <p:cNvSpPr>
              <a:spLocks noChangeAspect="1"/>
            </p:cNvSpPr>
            <p:nvPr userDrawn="1"/>
          </p:nvSpPr>
          <p:spPr>
            <a:xfrm rot="1538940">
              <a:off x="6812584" y="2571431"/>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32" name="椭圆 731"/>
            <p:cNvSpPr>
              <a:spLocks noChangeAspect="1"/>
            </p:cNvSpPr>
            <p:nvPr userDrawn="1"/>
          </p:nvSpPr>
          <p:spPr>
            <a:xfrm rot="1538940">
              <a:off x="6621988" y="2367072"/>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33" name="椭圆 732"/>
            <p:cNvSpPr>
              <a:spLocks noChangeAspect="1"/>
            </p:cNvSpPr>
            <p:nvPr userDrawn="1"/>
          </p:nvSpPr>
          <p:spPr>
            <a:xfrm rot="1538940">
              <a:off x="6532633" y="2670189"/>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34" name="椭圆 733"/>
            <p:cNvSpPr>
              <a:spLocks noChangeAspect="1"/>
            </p:cNvSpPr>
            <p:nvPr userDrawn="1"/>
          </p:nvSpPr>
          <p:spPr>
            <a:xfrm rot="1538940">
              <a:off x="6360526" y="2510539"/>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35" name="椭圆 734"/>
            <p:cNvSpPr>
              <a:spLocks noChangeAspect="1"/>
            </p:cNvSpPr>
            <p:nvPr userDrawn="1"/>
          </p:nvSpPr>
          <p:spPr>
            <a:xfrm rot="1538940">
              <a:off x="7203480" y="2127792"/>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36" name="椭圆 735"/>
            <p:cNvSpPr>
              <a:spLocks noChangeAspect="1"/>
            </p:cNvSpPr>
            <p:nvPr userDrawn="1"/>
          </p:nvSpPr>
          <p:spPr>
            <a:xfrm rot="1538940">
              <a:off x="6537320" y="2142350"/>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37" name="椭圆 736"/>
            <p:cNvSpPr>
              <a:spLocks noChangeAspect="1"/>
            </p:cNvSpPr>
            <p:nvPr userDrawn="1"/>
          </p:nvSpPr>
          <p:spPr>
            <a:xfrm rot="1538940">
              <a:off x="6314688" y="2264336"/>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38" name="椭圆 737"/>
            <p:cNvSpPr>
              <a:spLocks noChangeAspect="1"/>
            </p:cNvSpPr>
            <p:nvPr userDrawn="1"/>
          </p:nvSpPr>
          <p:spPr>
            <a:xfrm rot="1538940">
              <a:off x="6804751" y="2030058"/>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39" name="椭圆 738"/>
            <p:cNvSpPr>
              <a:spLocks noChangeAspect="1"/>
            </p:cNvSpPr>
            <p:nvPr userDrawn="1"/>
          </p:nvSpPr>
          <p:spPr>
            <a:xfrm rot="1538940">
              <a:off x="7054899" y="1911088"/>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40" name="椭圆 739"/>
            <p:cNvSpPr>
              <a:spLocks noChangeAspect="1"/>
            </p:cNvSpPr>
            <p:nvPr userDrawn="1"/>
          </p:nvSpPr>
          <p:spPr>
            <a:xfrm rot="1538940">
              <a:off x="7260446" y="1825792"/>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41" name="椭圆 740"/>
            <p:cNvSpPr>
              <a:spLocks noChangeAspect="1"/>
            </p:cNvSpPr>
            <p:nvPr userDrawn="1"/>
          </p:nvSpPr>
          <p:spPr>
            <a:xfrm rot="1538940">
              <a:off x="7510109" y="1797330"/>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42" name="椭圆 741"/>
            <p:cNvSpPr>
              <a:spLocks noChangeAspect="1"/>
            </p:cNvSpPr>
            <p:nvPr userDrawn="1"/>
          </p:nvSpPr>
          <p:spPr>
            <a:xfrm rot="1538940">
              <a:off x="7544493" y="1572108"/>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43" name="椭圆 742"/>
            <p:cNvSpPr>
              <a:spLocks noChangeAspect="1"/>
            </p:cNvSpPr>
            <p:nvPr userDrawn="1"/>
          </p:nvSpPr>
          <p:spPr>
            <a:xfrm rot="1538940">
              <a:off x="7289125" y="1597615"/>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44" name="椭圆 743"/>
            <p:cNvSpPr>
              <a:spLocks noChangeAspect="1"/>
            </p:cNvSpPr>
            <p:nvPr userDrawn="1"/>
          </p:nvSpPr>
          <p:spPr>
            <a:xfrm rot="1538940">
              <a:off x="7058503" y="1565541"/>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45" name="椭圆 744"/>
            <p:cNvSpPr>
              <a:spLocks noChangeAspect="1"/>
            </p:cNvSpPr>
            <p:nvPr userDrawn="1"/>
          </p:nvSpPr>
          <p:spPr>
            <a:xfrm rot="1538940">
              <a:off x="6772726" y="1807485"/>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46" name="椭圆 745"/>
            <p:cNvSpPr>
              <a:spLocks noChangeAspect="1"/>
            </p:cNvSpPr>
            <p:nvPr userDrawn="1"/>
          </p:nvSpPr>
          <p:spPr>
            <a:xfrm rot="1538940">
              <a:off x="7406017" y="2667328"/>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47" name="椭圆 746"/>
            <p:cNvSpPr>
              <a:spLocks noChangeAspect="1"/>
            </p:cNvSpPr>
            <p:nvPr userDrawn="1"/>
          </p:nvSpPr>
          <p:spPr>
            <a:xfrm rot="1538940">
              <a:off x="8000111" y="1338919"/>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48" name="椭圆 747"/>
            <p:cNvSpPr>
              <a:spLocks noChangeAspect="1"/>
            </p:cNvSpPr>
            <p:nvPr userDrawn="1"/>
          </p:nvSpPr>
          <p:spPr>
            <a:xfrm rot="1538940">
              <a:off x="7724965" y="1321943"/>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49" name="椭圆 748"/>
            <p:cNvSpPr>
              <a:spLocks noChangeAspect="1"/>
            </p:cNvSpPr>
            <p:nvPr userDrawn="1"/>
          </p:nvSpPr>
          <p:spPr>
            <a:xfrm rot="1538940">
              <a:off x="7525925" y="1343707"/>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50" name="椭圆 749"/>
            <p:cNvSpPr>
              <a:spLocks noChangeAspect="1"/>
            </p:cNvSpPr>
            <p:nvPr userDrawn="1"/>
          </p:nvSpPr>
          <p:spPr>
            <a:xfrm rot="1538940">
              <a:off x="7784250" y="1148743"/>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51" name="椭圆 750"/>
            <p:cNvSpPr>
              <a:spLocks noChangeAspect="1"/>
            </p:cNvSpPr>
            <p:nvPr userDrawn="1"/>
          </p:nvSpPr>
          <p:spPr>
            <a:xfrm rot="1538940">
              <a:off x="7673431" y="1067627"/>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52" name="椭圆 751"/>
            <p:cNvSpPr>
              <a:spLocks noChangeAspect="1"/>
            </p:cNvSpPr>
            <p:nvPr userDrawn="1"/>
          </p:nvSpPr>
          <p:spPr>
            <a:xfrm rot="1538940">
              <a:off x="7500538" y="1157328"/>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53" name="椭圆 752"/>
            <p:cNvSpPr>
              <a:spLocks noChangeAspect="1"/>
            </p:cNvSpPr>
            <p:nvPr userDrawn="1"/>
          </p:nvSpPr>
          <p:spPr>
            <a:xfrm rot="1538940">
              <a:off x="7293668" y="1381902"/>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54" name="椭圆 753"/>
            <p:cNvSpPr>
              <a:spLocks noChangeAspect="1"/>
            </p:cNvSpPr>
            <p:nvPr userDrawn="1"/>
          </p:nvSpPr>
          <p:spPr>
            <a:xfrm rot="1538940">
              <a:off x="7546974" y="979765"/>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55" name="椭圆 754"/>
            <p:cNvSpPr>
              <a:spLocks noChangeAspect="1"/>
            </p:cNvSpPr>
            <p:nvPr userDrawn="1"/>
          </p:nvSpPr>
          <p:spPr>
            <a:xfrm rot="1538940">
              <a:off x="7418459" y="918425"/>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56" name="椭圆 755"/>
            <p:cNvSpPr>
              <a:spLocks noChangeAspect="1"/>
            </p:cNvSpPr>
            <p:nvPr userDrawn="1"/>
          </p:nvSpPr>
          <p:spPr>
            <a:xfrm rot="1538940">
              <a:off x="7301162" y="1128541"/>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57" name="椭圆 756"/>
            <p:cNvSpPr>
              <a:spLocks noChangeAspect="1"/>
            </p:cNvSpPr>
            <p:nvPr userDrawn="1"/>
          </p:nvSpPr>
          <p:spPr>
            <a:xfrm rot="1538940">
              <a:off x="7120241" y="1230645"/>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58" name="椭圆 757"/>
            <p:cNvSpPr>
              <a:spLocks noChangeAspect="1"/>
            </p:cNvSpPr>
            <p:nvPr userDrawn="1"/>
          </p:nvSpPr>
          <p:spPr>
            <a:xfrm rot="1538940">
              <a:off x="6949206" y="1311557"/>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59" name="椭圆 758"/>
            <p:cNvSpPr>
              <a:spLocks noChangeAspect="1"/>
            </p:cNvSpPr>
            <p:nvPr userDrawn="1"/>
          </p:nvSpPr>
          <p:spPr>
            <a:xfrm rot="1538940">
              <a:off x="4167918" y="3859043"/>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60" name="椭圆 759"/>
            <p:cNvSpPr>
              <a:spLocks noChangeAspect="1"/>
            </p:cNvSpPr>
            <p:nvPr userDrawn="1"/>
          </p:nvSpPr>
          <p:spPr>
            <a:xfrm rot="1538940">
              <a:off x="3851331" y="3769507"/>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61" name="椭圆 760"/>
            <p:cNvSpPr>
              <a:spLocks noChangeAspect="1"/>
            </p:cNvSpPr>
            <p:nvPr userDrawn="1"/>
          </p:nvSpPr>
          <p:spPr>
            <a:xfrm rot="1538940">
              <a:off x="3886649" y="4158369"/>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62" name="椭圆 761"/>
            <p:cNvSpPr>
              <a:spLocks noChangeAspect="1"/>
            </p:cNvSpPr>
            <p:nvPr userDrawn="1"/>
          </p:nvSpPr>
          <p:spPr>
            <a:xfrm rot="1538940">
              <a:off x="3840473" y="3956224"/>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63" name="椭圆 762"/>
            <p:cNvSpPr>
              <a:spLocks noChangeAspect="1"/>
            </p:cNvSpPr>
            <p:nvPr userDrawn="1"/>
          </p:nvSpPr>
          <p:spPr>
            <a:xfrm rot="1538940">
              <a:off x="4069562" y="3682988"/>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64" name="椭圆 763"/>
            <p:cNvSpPr>
              <a:spLocks noChangeAspect="1"/>
            </p:cNvSpPr>
            <p:nvPr userDrawn="1"/>
          </p:nvSpPr>
          <p:spPr>
            <a:xfrm rot="1538940">
              <a:off x="3756794" y="4231264"/>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65" name="椭圆 764"/>
            <p:cNvSpPr>
              <a:spLocks noChangeAspect="1"/>
            </p:cNvSpPr>
            <p:nvPr userDrawn="1"/>
          </p:nvSpPr>
          <p:spPr>
            <a:xfrm rot="1538940">
              <a:off x="4031499" y="3496164"/>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66" name="椭圆 765"/>
            <p:cNvSpPr>
              <a:spLocks noChangeAspect="1"/>
            </p:cNvSpPr>
            <p:nvPr userDrawn="1"/>
          </p:nvSpPr>
          <p:spPr>
            <a:xfrm rot="1538940">
              <a:off x="3795303" y="3566237"/>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67" name="椭圆 766"/>
            <p:cNvSpPr>
              <a:spLocks noChangeAspect="1"/>
            </p:cNvSpPr>
            <p:nvPr userDrawn="1"/>
          </p:nvSpPr>
          <p:spPr>
            <a:xfrm rot="1538940">
              <a:off x="3702652" y="4079145"/>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68" name="椭圆 767"/>
            <p:cNvSpPr>
              <a:spLocks noChangeAspect="1"/>
            </p:cNvSpPr>
            <p:nvPr userDrawn="1"/>
          </p:nvSpPr>
          <p:spPr>
            <a:xfrm rot="1538940">
              <a:off x="3653437" y="3928183"/>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69" name="椭圆 768"/>
            <p:cNvSpPr>
              <a:spLocks noChangeAspect="1"/>
            </p:cNvSpPr>
            <p:nvPr userDrawn="1"/>
          </p:nvSpPr>
          <p:spPr>
            <a:xfrm rot="1538940">
              <a:off x="3656043" y="3781065"/>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70" name="椭圆 769"/>
            <p:cNvSpPr>
              <a:spLocks noChangeAspect="1"/>
            </p:cNvSpPr>
            <p:nvPr userDrawn="1"/>
          </p:nvSpPr>
          <p:spPr>
            <a:xfrm rot="1538940">
              <a:off x="3585472" y="3656789"/>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71" name="椭圆 770"/>
            <p:cNvSpPr>
              <a:spLocks noChangeAspect="1"/>
            </p:cNvSpPr>
            <p:nvPr userDrawn="1"/>
          </p:nvSpPr>
          <p:spPr>
            <a:xfrm rot="1538940">
              <a:off x="3613610" y="3522739"/>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72" name="椭圆 771"/>
            <p:cNvSpPr>
              <a:spLocks noChangeAspect="1"/>
            </p:cNvSpPr>
            <p:nvPr userDrawn="1"/>
          </p:nvSpPr>
          <p:spPr>
            <a:xfrm rot="1538940">
              <a:off x="4292358" y="3368235"/>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73" name="椭圆 772"/>
            <p:cNvSpPr>
              <a:spLocks noChangeAspect="1"/>
            </p:cNvSpPr>
            <p:nvPr userDrawn="1"/>
          </p:nvSpPr>
          <p:spPr>
            <a:xfrm rot="1538940">
              <a:off x="4523965" y="3405829"/>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74" name="椭圆 773"/>
            <p:cNvSpPr>
              <a:spLocks noChangeAspect="1"/>
            </p:cNvSpPr>
            <p:nvPr userDrawn="1"/>
          </p:nvSpPr>
          <p:spPr>
            <a:xfrm rot="1538940">
              <a:off x="4083923" y="3285114"/>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75" name="椭圆 774"/>
            <p:cNvSpPr>
              <a:spLocks noChangeAspect="1"/>
            </p:cNvSpPr>
            <p:nvPr userDrawn="1"/>
          </p:nvSpPr>
          <p:spPr>
            <a:xfrm rot="1538940">
              <a:off x="3647670" y="3275744"/>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76" name="椭圆 775"/>
            <p:cNvSpPr>
              <a:spLocks noChangeAspect="1"/>
            </p:cNvSpPr>
            <p:nvPr userDrawn="1"/>
          </p:nvSpPr>
          <p:spPr>
            <a:xfrm rot="1538940">
              <a:off x="3550453" y="3380787"/>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77" name="椭圆 776"/>
            <p:cNvSpPr>
              <a:spLocks noChangeAspect="1"/>
            </p:cNvSpPr>
            <p:nvPr userDrawn="1"/>
          </p:nvSpPr>
          <p:spPr>
            <a:xfrm rot="1538940">
              <a:off x="3681506" y="3091884"/>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78" name="椭圆 777"/>
            <p:cNvSpPr>
              <a:spLocks noChangeAspect="1"/>
            </p:cNvSpPr>
            <p:nvPr userDrawn="1"/>
          </p:nvSpPr>
          <p:spPr>
            <a:xfrm rot="1538940">
              <a:off x="3536872" y="3185456"/>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79" name="椭圆 778"/>
            <p:cNvSpPr>
              <a:spLocks noChangeAspect="1"/>
            </p:cNvSpPr>
            <p:nvPr userDrawn="1"/>
          </p:nvSpPr>
          <p:spPr>
            <a:xfrm rot="1538940">
              <a:off x="4225069" y="3051131"/>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80" name="椭圆 779"/>
            <p:cNvSpPr>
              <a:spLocks noChangeAspect="1"/>
            </p:cNvSpPr>
            <p:nvPr userDrawn="1"/>
          </p:nvSpPr>
          <p:spPr>
            <a:xfrm rot="1538940">
              <a:off x="4470502" y="3139101"/>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81" name="椭圆 780"/>
            <p:cNvSpPr>
              <a:spLocks noChangeAspect="1"/>
            </p:cNvSpPr>
            <p:nvPr userDrawn="1"/>
          </p:nvSpPr>
          <p:spPr>
            <a:xfrm rot="1538940">
              <a:off x="4894600" y="3387562"/>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82" name="椭圆 781"/>
            <p:cNvSpPr>
              <a:spLocks noChangeAspect="1"/>
            </p:cNvSpPr>
            <p:nvPr userDrawn="1"/>
          </p:nvSpPr>
          <p:spPr>
            <a:xfrm rot="1538940">
              <a:off x="3766105" y="2927157"/>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83" name="椭圆 782"/>
            <p:cNvSpPr>
              <a:spLocks noChangeAspect="1"/>
            </p:cNvSpPr>
            <p:nvPr userDrawn="1"/>
          </p:nvSpPr>
          <p:spPr>
            <a:xfrm rot="1538940">
              <a:off x="4028564" y="2943028"/>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84" name="椭圆 783"/>
            <p:cNvSpPr>
              <a:spLocks noChangeAspect="1"/>
            </p:cNvSpPr>
            <p:nvPr userDrawn="1"/>
          </p:nvSpPr>
          <p:spPr>
            <a:xfrm rot="1538940">
              <a:off x="3564266" y="2987661"/>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85" name="椭圆 784"/>
            <p:cNvSpPr>
              <a:spLocks noChangeAspect="1"/>
            </p:cNvSpPr>
            <p:nvPr userDrawn="1"/>
          </p:nvSpPr>
          <p:spPr>
            <a:xfrm rot="1538940">
              <a:off x="4384014" y="2870162"/>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86" name="椭圆 785"/>
            <p:cNvSpPr>
              <a:spLocks noChangeAspect="1"/>
            </p:cNvSpPr>
            <p:nvPr userDrawn="1"/>
          </p:nvSpPr>
          <p:spPr>
            <a:xfrm rot="1538940">
              <a:off x="4163500" y="2743137"/>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87" name="椭圆 786"/>
            <p:cNvSpPr>
              <a:spLocks noChangeAspect="1"/>
            </p:cNvSpPr>
            <p:nvPr userDrawn="1"/>
          </p:nvSpPr>
          <p:spPr>
            <a:xfrm rot="1538940">
              <a:off x="3900581" y="2766019"/>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88" name="椭圆 787"/>
            <p:cNvSpPr>
              <a:spLocks noChangeAspect="1"/>
            </p:cNvSpPr>
            <p:nvPr userDrawn="1"/>
          </p:nvSpPr>
          <p:spPr>
            <a:xfrm rot="1538940">
              <a:off x="3586428" y="2835958"/>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89" name="椭圆 788"/>
            <p:cNvSpPr>
              <a:spLocks noChangeAspect="1"/>
            </p:cNvSpPr>
            <p:nvPr userDrawn="1"/>
          </p:nvSpPr>
          <p:spPr>
            <a:xfrm rot="1538940">
              <a:off x="3742075" y="2645285"/>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90" name="椭圆 789"/>
            <p:cNvSpPr>
              <a:spLocks noChangeAspect="1"/>
            </p:cNvSpPr>
            <p:nvPr userDrawn="1"/>
          </p:nvSpPr>
          <p:spPr>
            <a:xfrm rot="1538940">
              <a:off x="3595155" y="2686723"/>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91" name="椭圆 790"/>
            <p:cNvSpPr>
              <a:spLocks noChangeAspect="1"/>
            </p:cNvSpPr>
            <p:nvPr userDrawn="1"/>
          </p:nvSpPr>
          <p:spPr>
            <a:xfrm rot="1538940">
              <a:off x="3637341" y="2508615"/>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92" name="椭圆 791"/>
            <p:cNvSpPr>
              <a:spLocks noChangeAspect="1"/>
            </p:cNvSpPr>
            <p:nvPr userDrawn="1"/>
          </p:nvSpPr>
          <p:spPr>
            <a:xfrm rot="1538940">
              <a:off x="4028185" y="2546026"/>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93" name="椭圆 792"/>
            <p:cNvSpPr>
              <a:spLocks noChangeAspect="1"/>
            </p:cNvSpPr>
            <p:nvPr userDrawn="1"/>
          </p:nvSpPr>
          <p:spPr>
            <a:xfrm rot="1538940">
              <a:off x="3846984" y="2467695"/>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94" name="椭圆 793"/>
            <p:cNvSpPr>
              <a:spLocks noChangeAspect="1"/>
            </p:cNvSpPr>
            <p:nvPr userDrawn="1"/>
          </p:nvSpPr>
          <p:spPr>
            <a:xfrm rot="1538940">
              <a:off x="4706187" y="2964107"/>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95" name="椭圆 794"/>
            <p:cNvSpPr>
              <a:spLocks noChangeAspect="1"/>
            </p:cNvSpPr>
            <p:nvPr userDrawn="1"/>
          </p:nvSpPr>
          <p:spPr>
            <a:xfrm rot="1538940">
              <a:off x="3690133" y="2367557"/>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96" name="椭圆 795"/>
            <p:cNvSpPr>
              <a:spLocks noChangeAspect="1"/>
            </p:cNvSpPr>
            <p:nvPr userDrawn="1"/>
          </p:nvSpPr>
          <p:spPr>
            <a:xfrm rot="1538940">
              <a:off x="3945713" y="2262591"/>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97" name="椭圆 796"/>
            <p:cNvSpPr>
              <a:spLocks noChangeAspect="1"/>
            </p:cNvSpPr>
            <p:nvPr userDrawn="1"/>
          </p:nvSpPr>
          <p:spPr>
            <a:xfrm rot="1538940">
              <a:off x="3757639" y="2245337"/>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98" name="椭圆 797"/>
            <p:cNvSpPr>
              <a:spLocks noChangeAspect="1"/>
            </p:cNvSpPr>
            <p:nvPr userDrawn="1"/>
          </p:nvSpPr>
          <p:spPr>
            <a:xfrm rot="1538940">
              <a:off x="4555118" y="2741371"/>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99" name="椭圆 798"/>
            <p:cNvSpPr>
              <a:spLocks noChangeAspect="1"/>
            </p:cNvSpPr>
            <p:nvPr userDrawn="1"/>
          </p:nvSpPr>
          <p:spPr>
            <a:xfrm rot="1538940">
              <a:off x="4162811" y="2371463"/>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00" name="椭圆 799"/>
            <p:cNvSpPr>
              <a:spLocks noChangeAspect="1"/>
            </p:cNvSpPr>
            <p:nvPr userDrawn="1"/>
          </p:nvSpPr>
          <p:spPr>
            <a:xfrm rot="1538940">
              <a:off x="4157495" y="2162392"/>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01" name="椭圆 800"/>
            <p:cNvSpPr>
              <a:spLocks noChangeAspect="1"/>
            </p:cNvSpPr>
            <p:nvPr userDrawn="1"/>
          </p:nvSpPr>
          <p:spPr>
            <a:xfrm rot="1538940">
              <a:off x="3792174" y="2122226"/>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02" name="椭圆 801"/>
            <p:cNvSpPr>
              <a:spLocks noChangeAspect="1"/>
            </p:cNvSpPr>
            <p:nvPr userDrawn="1"/>
          </p:nvSpPr>
          <p:spPr>
            <a:xfrm rot="1538940">
              <a:off x="4949676" y="2927729"/>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03" name="椭圆 802"/>
            <p:cNvSpPr>
              <a:spLocks noChangeAspect="1"/>
            </p:cNvSpPr>
            <p:nvPr userDrawn="1"/>
          </p:nvSpPr>
          <p:spPr>
            <a:xfrm rot="1538940">
              <a:off x="5035975" y="3191955"/>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04" name="椭圆 803"/>
            <p:cNvSpPr>
              <a:spLocks noChangeAspect="1"/>
            </p:cNvSpPr>
            <p:nvPr userDrawn="1"/>
          </p:nvSpPr>
          <p:spPr>
            <a:xfrm rot="1538940">
              <a:off x="4862306" y="1927121"/>
              <a:ext cx="53873" cy="5387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05" name="椭圆 804"/>
            <p:cNvSpPr>
              <a:spLocks noChangeAspect="1"/>
            </p:cNvSpPr>
            <p:nvPr userDrawn="1"/>
          </p:nvSpPr>
          <p:spPr>
            <a:xfrm rot="1538940">
              <a:off x="4497524" y="1541138"/>
              <a:ext cx="53873" cy="5387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06" name="椭圆 805"/>
            <p:cNvSpPr>
              <a:spLocks noChangeAspect="1"/>
            </p:cNvSpPr>
            <p:nvPr userDrawn="1"/>
          </p:nvSpPr>
          <p:spPr>
            <a:xfrm rot="1538940">
              <a:off x="5197800" y="3007069"/>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07" name="椭圆 806"/>
            <p:cNvSpPr>
              <a:spLocks noChangeAspect="1"/>
            </p:cNvSpPr>
            <p:nvPr userDrawn="1"/>
          </p:nvSpPr>
          <p:spPr>
            <a:xfrm rot="1538940">
              <a:off x="5208296" y="2744171"/>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08" name="椭圆 807"/>
            <p:cNvSpPr>
              <a:spLocks noChangeAspect="1"/>
            </p:cNvSpPr>
            <p:nvPr userDrawn="1"/>
          </p:nvSpPr>
          <p:spPr>
            <a:xfrm rot="1538940">
              <a:off x="4738914" y="2601676"/>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09" name="椭圆 808"/>
            <p:cNvSpPr>
              <a:spLocks noChangeAspect="1"/>
            </p:cNvSpPr>
            <p:nvPr userDrawn="1"/>
          </p:nvSpPr>
          <p:spPr>
            <a:xfrm rot="1538940">
              <a:off x="5541597" y="2656419"/>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10" name="椭圆 809"/>
            <p:cNvSpPr>
              <a:spLocks noChangeAspect="1"/>
            </p:cNvSpPr>
            <p:nvPr userDrawn="1"/>
          </p:nvSpPr>
          <p:spPr>
            <a:xfrm rot="1538940">
              <a:off x="5846240" y="2749402"/>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11" name="椭圆 810"/>
            <p:cNvSpPr>
              <a:spLocks noChangeAspect="1"/>
            </p:cNvSpPr>
            <p:nvPr userDrawn="1"/>
          </p:nvSpPr>
          <p:spPr>
            <a:xfrm rot="1538940">
              <a:off x="4984080" y="2416485"/>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12" name="椭圆 811"/>
            <p:cNvSpPr>
              <a:spLocks noChangeAspect="1"/>
            </p:cNvSpPr>
            <p:nvPr userDrawn="1"/>
          </p:nvSpPr>
          <p:spPr>
            <a:xfrm rot="1538940">
              <a:off x="5310339" y="2547845"/>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13" name="椭圆 812"/>
            <p:cNvSpPr>
              <a:spLocks noChangeAspect="1"/>
            </p:cNvSpPr>
            <p:nvPr userDrawn="1"/>
          </p:nvSpPr>
          <p:spPr>
            <a:xfrm rot="1538940">
              <a:off x="5456541" y="2344515"/>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14" name="椭圆 813"/>
            <p:cNvSpPr>
              <a:spLocks noChangeAspect="1"/>
            </p:cNvSpPr>
            <p:nvPr userDrawn="1"/>
          </p:nvSpPr>
          <p:spPr>
            <a:xfrm rot="1538940">
              <a:off x="5788645" y="2495671"/>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15" name="椭圆 814"/>
            <p:cNvSpPr>
              <a:spLocks noChangeAspect="1"/>
            </p:cNvSpPr>
            <p:nvPr userDrawn="1"/>
          </p:nvSpPr>
          <p:spPr>
            <a:xfrm rot="1538940">
              <a:off x="6096871" y="2475889"/>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16" name="椭圆 815"/>
            <p:cNvSpPr>
              <a:spLocks noChangeAspect="1"/>
            </p:cNvSpPr>
            <p:nvPr userDrawn="1"/>
          </p:nvSpPr>
          <p:spPr>
            <a:xfrm rot="1538940">
              <a:off x="5987161" y="2241684"/>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17" name="椭圆 816"/>
            <p:cNvSpPr>
              <a:spLocks noChangeAspect="1"/>
            </p:cNvSpPr>
            <p:nvPr userDrawn="1"/>
          </p:nvSpPr>
          <p:spPr>
            <a:xfrm rot="1538940">
              <a:off x="4412027" y="2331945"/>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18" name="椭圆 817"/>
            <p:cNvSpPr>
              <a:spLocks noChangeAspect="1"/>
            </p:cNvSpPr>
            <p:nvPr userDrawn="1"/>
          </p:nvSpPr>
          <p:spPr>
            <a:xfrm rot="1538940">
              <a:off x="4597182" y="2433558"/>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19" name="椭圆 818"/>
            <p:cNvSpPr>
              <a:spLocks noChangeAspect="1"/>
            </p:cNvSpPr>
            <p:nvPr userDrawn="1"/>
          </p:nvSpPr>
          <p:spPr>
            <a:xfrm rot="1538940">
              <a:off x="4765229" y="2254602"/>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20" name="椭圆 819"/>
            <p:cNvSpPr>
              <a:spLocks noChangeAspect="1"/>
            </p:cNvSpPr>
            <p:nvPr userDrawn="1"/>
          </p:nvSpPr>
          <p:spPr>
            <a:xfrm rot="1538940">
              <a:off x="5198871" y="2279686"/>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21" name="椭圆 820"/>
            <p:cNvSpPr>
              <a:spLocks noChangeAspect="1"/>
            </p:cNvSpPr>
            <p:nvPr userDrawn="1"/>
          </p:nvSpPr>
          <p:spPr>
            <a:xfrm rot="1538940">
              <a:off x="5025003" y="2137302"/>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22" name="椭圆 821"/>
            <p:cNvSpPr>
              <a:spLocks noChangeAspect="1"/>
            </p:cNvSpPr>
            <p:nvPr userDrawn="1"/>
          </p:nvSpPr>
          <p:spPr>
            <a:xfrm rot="1538940">
              <a:off x="4660627" y="2043322"/>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23" name="椭圆 822"/>
            <p:cNvSpPr>
              <a:spLocks noChangeAspect="1"/>
            </p:cNvSpPr>
            <p:nvPr userDrawn="1"/>
          </p:nvSpPr>
          <p:spPr>
            <a:xfrm rot="1538940">
              <a:off x="5697617" y="2284178"/>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24" name="椭圆 823"/>
            <p:cNvSpPr>
              <a:spLocks noChangeAspect="1"/>
            </p:cNvSpPr>
            <p:nvPr userDrawn="1"/>
          </p:nvSpPr>
          <p:spPr>
            <a:xfrm rot="1538940">
              <a:off x="5384547" y="2084302"/>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25" name="椭圆 824"/>
            <p:cNvSpPr>
              <a:spLocks noChangeAspect="1"/>
            </p:cNvSpPr>
            <p:nvPr userDrawn="1"/>
          </p:nvSpPr>
          <p:spPr>
            <a:xfrm rot="1538940">
              <a:off x="5747067" y="2068540"/>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26" name="椭圆 825"/>
            <p:cNvSpPr>
              <a:spLocks noChangeAspect="1"/>
            </p:cNvSpPr>
            <p:nvPr userDrawn="1"/>
          </p:nvSpPr>
          <p:spPr>
            <a:xfrm rot="1538940">
              <a:off x="5545189" y="1909009"/>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27" name="椭圆 826"/>
            <p:cNvSpPr>
              <a:spLocks noChangeAspect="1"/>
            </p:cNvSpPr>
            <p:nvPr userDrawn="1"/>
          </p:nvSpPr>
          <p:spPr>
            <a:xfrm rot="1538940">
              <a:off x="5774706" y="1755123"/>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28" name="椭圆 827"/>
            <p:cNvSpPr>
              <a:spLocks noChangeAspect="1"/>
            </p:cNvSpPr>
            <p:nvPr userDrawn="1"/>
          </p:nvSpPr>
          <p:spPr>
            <a:xfrm rot="1538940">
              <a:off x="3995671" y="2014787"/>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29" name="椭圆 828"/>
            <p:cNvSpPr>
              <a:spLocks noChangeAspect="1"/>
            </p:cNvSpPr>
            <p:nvPr userDrawn="1"/>
          </p:nvSpPr>
          <p:spPr>
            <a:xfrm rot="1538940">
              <a:off x="3859642" y="1970677"/>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30" name="椭圆 829"/>
            <p:cNvSpPr>
              <a:spLocks noChangeAspect="1"/>
            </p:cNvSpPr>
            <p:nvPr userDrawn="1"/>
          </p:nvSpPr>
          <p:spPr>
            <a:xfrm rot="1538940">
              <a:off x="3943956" y="1821039"/>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31" name="椭圆 830"/>
            <p:cNvSpPr>
              <a:spLocks noChangeAspect="1"/>
            </p:cNvSpPr>
            <p:nvPr userDrawn="1"/>
          </p:nvSpPr>
          <p:spPr>
            <a:xfrm rot="1538940">
              <a:off x="4070545" y="1758035"/>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32" name="椭圆 831"/>
            <p:cNvSpPr>
              <a:spLocks noChangeAspect="1"/>
            </p:cNvSpPr>
            <p:nvPr userDrawn="1"/>
          </p:nvSpPr>
          <p:spPr>
            <a:xfrm rot="1538940">
              <a:off x="4080465" y="1633763"/>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33" name="椭圆 832"/>
            <p:cNvSpPr>
              <a:spLocks noChangeAspect="1"/>
            </p:cNvSpPr>
            <p:nvPr userDrawn="1"/>
          </p:nvSpPr>
          <p:spPr>
            <a:xfrm rot="1538940">
              <a:off x="4328706" y="1822235"/>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34" name="椭圆 833"/>
            <p:cNvSpPr>
              <a:spLocks noChangeAspect="1"/>
            </p:cNvSpPr>
            <p:nvPr userDrawn="1"/>
          </p:nvSpPr>
          <p:spPr>
            <a:xfrm rot="1538940">
              <a:off x="4524674" y="1885033"/>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35" name="椭圆 834"/>
            <p:cNvSpPr>
              <a:spLocks noChangeAspect="1"/>
            </p:cNvSpPr>
            <p:nvPr userDrawn="1"/>
          </p:nvSpPr>
          <p:spPr>
            <a:xfrm rot="1538940">
              <a:off x="4304565" y="1636033"/>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36" name="椭圆 835"/>
            <p:cNvSpPr>
              <a:spLocks noChangeAspect="1"/>
            </p:cNvSpPr>
            <p:nvPr userDrawn="1"/>
          </p:nvSpPr>
          <p:spPr>
            <a:xfrm rot="1538940">
              <a:off x="4299925" y="1443381"/>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37" name="椭圆 836"/>
            <p:cNvSpPr>
              <a:spLocks noChangeAspect="1"/>
            </p:cNvSpPr>
            <p:nvPr userDrawn="1"/>
          </p:nvSpPr>
          <p:spPr>
            <a:xfrm rot="1538940">
              <a:off x="4672956" y="1699863"/>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38" name="椭圆 837"/>
            <p:cNvSpPr>
              <a:spLocks noChangeAspect="1"/>
            </p:cNvSpPr>
            <p:nvPr userDrawn="1"/>
          </p:nvSpPr>
          <p:spPr>
            <a:xfrm rot="1538940">
              <a:off x="4352075" y="1300471"/>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39" name="椭圆 838"/>
            <p:cNvSpPr>
              <a:spLocks noChangeAspect="1"/>
            </p:cNvSpPr>
            <p:nvPr userDrawn="1"/>
          </p:nvSpPr>
          <p:spPr>
            <a:xfrm rot="1538940">
              <a:off x="4879904" y="1688343"/>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40" name="椭圆 839"/>
            <p:cNvSpPr>
              <a:spLocks noChangeAspect="1"/>
            </p:cNvSpPr>
            <p:nvPr userDrawn="1"/>
          </p:nvSpPr>
          <p:spPr>
            <a:xfrm rot="1538940">
              <a:off x="5127107" y="1922188"/>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41" name="椭圆 840"/>
            <p:cNvSpPr>
              <a:spLocks noChangeAspect="1"/>
            </p:cNvSpPr>
            <p:nvPr userDrawn="1"/>
          </p:nvSpPr>
          <p:spPr>
            <a:xfrm rot="1538940">
              <a:off x="5330474" y="1787089"/>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42" name="椭圆 841"/>
            <p:cNvSpPr>
              <a:spLocks noChangeAspect="1"/>
            </p:cNvSpPr>
            <p:nvPr userDrawn="1"/>
          </p:nvSpPr>
          <p:spPr>
            <a:xfrm rot="1538940">
              <a:off x="4880179" y="1439552"/>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43" name="椭圆 842"/>
            <p:cNvSpPr>
              <a:spLocks noChangeAspect="1"/>
            </p:cNvSpPr>
            <p:nvPr userDrawn="1"/>
          </p:nvSpPr>
          <p:spPr>
            <a:xfrm rot="1538940">
              <a:off x="5538071" y="1626558"/>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44" name="椭圆 843"/>
            <p:cNvSpPr>
              <a:spLocks noChangeAspect="1"/>
            </p:cNvSpPr>
            <p:nvPr userDrawn="1"/>
          </p:nvSpPr>
          <p:spPr>
            <a:xfrm rot="1538940">
              <a:off x="5099954" y="1644641"/>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45" name="椭圆 844"/>
            <p:cNvSpPr>
              <a:spLocks noChangeAspect="1"/>
            </p:cNvSpPr>
            <p:nvPr userDrawn="1"/>
          </p:nvSpPr>
          <p:spPr>
            <a:xfrm rot="1538940">
              <a:off x="5301592" y="1498067"/>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46" name="椭圆 845"/>
            <p:cNvSpPr>
              <a:spLocks noChangeAspect="1"/>
            </p:cNvSpPr>
            <p:nvPr userDrawn="1"/>
          </p:nvSpPr>
          <p:spPr>
            <a:xfrm rot="1538940">
              <a:off x="5102531" y="1380104"/>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47" name="椭圆 846"/>
            <p:cNvSpPr>
              <a:spLocks noChangeAspect="1"/>
            </p:cNvSpPr>
            <p:nvPr userDrawn="1"/>
          </p:nvSpPr>
          <p:spPr>
            <a:xfrm rot="1538940">
              <a:off x="4686031" y="1382138"/>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48" name="椭圆 847"/>
            <p:cNvSpPr>
              <a:spLocks noChangeAspect="1"/>
            </p:cNvSpPr>
            <p:nvPr userDrawn="1"/>
          </p:nvSpPr>
          <p:spPr>
            <a:xfrm rot="1538940">
              <a:off x="4494872" y="1354098"/>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49" name="椭圆 848"/>
            <p:cNvSpPr>
              <a:spLocks noChangeAspect="1"/>
            </p:cNvSpPr>
            <p:nvPr userDrawn="1"/>
          </p:nvSpPr>
          <p:spPr>
            <a:xfrm rot="1538940">
              <a:off x="4769748" y="1190430"/>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50" name="椭圆 849"/>
            <p:cNvSpPr>
              <a:spLocks noChangeAspect="1"/>
            </p:cNvSpPr>
            <p:nvPr userDrawn="1"/>
          </p:nvSpPr>
          <p:spPr>
            <a:xfrm rot="1538940">
              <a:off x="4595933" y="1106969"/>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51" name="椭圆 850"/>
            <p:cNvSpPr>
              <a:spLocks noChangeAspect="1"/>
            </p:cNvSpPr>
            <p:nvPr userDrawn="1"/>
          </p:nvSpPr>
          <p:spPr>
            <a:xfrm rot="1538940">
              <a:off x="4724114" y="1013471"/>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52" name="椭圆 851"/>
            <p:cNvSpPr>
              <a:spLocks noChangeAspect="1"/>
            </p:cNvSpPr>
            <p:nvPr userDrawn="1"/>
          </p:nvSpPr>
          <p:spPr>
            <a:xfrm rot="1538940">
              <a:off x="4872047" y="977348"/>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53" name="椭圆 852"/>
            <p:cNvSpPr>
              <a:spLocks noChangeAspect="1"/>
            </p:cNvSpPr>
            <p:nvPr userDrawn="1"/>
          </p:nvSpPr>
          <p:spPr>
            <a:xfrm rot="1538940">
              <a:off x="4965941" y="887372"/>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54" name="椭圆 853"/>
            <p:cNvSpPr>
              <a:spLocks noChangeAspect="1"/>
            </p:cNvSpPr>
            <p:nvPr userDrawn="1"/>
          </p:nvSpPr>
          <p:spPr>
            <a:xfrm rot="1538940">
              <a:off x="5972746" y="1636482"/>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55" name="椭圆 854"/>
            <p:cNvSpPr>
              <a:spLocks noChangeAspect="1"/>
            </p:cNvSpPr>
            <p:nvPr userDrawn="1"/>
          </p:nvSpPr>
          <p:spPr>
            <a:xfrm rot="1538940">
              <a:off x="6214996" y="2054162"/>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56" name="椭圆 855"/>
            <p:cNvSpPr>
              <a:spLocks noChangeAspect="1"/>
            </p:cNvSpPr>
            <p:nvPr userDrawn="1"/>
          </p:nvSpPr>
          <p:spPr>
            <a:xfrm rot="1538940">
              <a:off x="6232539" y="1838572"/>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57" name="椭圆 856"/>
            <p:cNvSpPr>
              <a:spLocks noChangeAspect="1"/>
            </p:cNvSpPr>
            <p:nvPr userDrawn="1"/>
          </p:nvSpPr>
          <p:spPr>
            <a:xfrm rot="1538940">
              <a:off x="6533107" y="1877286"/>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58" name="椭圆 857"/>
            <p:cNvSpPr>
              <a:spLocks noChangeAspect="1"/>
            </p:cNvSpPr>
            <p:nvPr userDrawn="1"/>
          </p:nvSpPr>
          <p:spPr>
            <a:xfrm rot="1538940">
              <a:off x="5214730" y="1163869"/>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59" name="椭圆 858"/>
            <p:cNvSpPr>
              <a:spLocks noChangeAspect="1"/>
            </p:cNvSpPr>
            <p:nvPr userDrawn="1"/>
          </p:nvSpPr>
          <p:spPr>
            <a:xfrm rot="1538940">
              <a:off x="5445221" y="1324652"/>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60" name="椭圆 859"/>
            <p:cNvSpPr>
              <a:spLocks noChangeAspect="1"/>
            </p:cNvSpPr>
            <p:nvPr userDrawn="1"/>
          </p:nvSpPr>
          <p:spPr>
            <a:xfrm rot="1538940">
              <a:off x="5687241" y="1437328"/>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61" name="椭圆 860"/>
            <p:cNvSpPr>
              <a:spLocks noChangeAspect="1"/>
            </p:cNvSpPr>
            <p:nvPr userDrawn="1"/>
          </p:nvSpPr>
          <p:spPr>
            <a:xfrm rot="1538940">
              <a:off x="5895565" y="1416178"/>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62" name="椭圆 861"/>
            <p:cNvSpPr>
              <a:spLocks noChangeAspect="1"/>
            </p:cNvSpPr>
            <p:nvPr userDrawn="1"/>
          </p:nvSpPr>
          <p:spPr>
            <a:xfrm rot="1538940">
              <a:off x="5408308" y="1051609"/>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63" name="椭圆 862"/>
            <p:cNvSpPr>
              <a:spLocks noChangeAspect="1"/>
            </p:cNvSpPr>
            <p:nvPr userDrawn="1"/>
          </p:nvSpPr>
          <p:spPr>
            <a:xfrm rot="1538940">
              <a:off x="5600200" y="1164474"/>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64" name="椭圆 863"/>
            <p:cNvSpPr>
              <a:spLocks noChangeAspect="1"/>
            </p:cNvSpPr>
            <p:nvPr userDrawn="1"/>
          </p:nvSpPr>
          <p:spPr>
            <a:xfrm rot="1538940">
              <a:off x="5269089" y="876868"/>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65" name="椭圆 864"/>
            <p:cNvSpPr>
              <a:spLocks noChangeAspect="1"/>
            </p:cNvSpPr>
            <p:nvPr userDrawn="1"/>
          </p:nvSpPr>
          <p:spPr>
            <a:xfrm rot="1538940">
              <a:off x="5116846" y="788825"/>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66" name="椭圆 865"/>
            <p:cNvSpPr>
              <a:spLocks noChangeAspect="1"/>
            </p:cNvSpPr>
            <p:nvPr userDrawn="1"/>
          </p:nvSpPr>
          <p:spPr>
            <a:xfrm rot="1538940">
              <a:off x="5283320" y="734693"/>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67" name="椭圆 866"/>
            <p:cNvSpPr>
              <a:spLocks noChangeAspect="1"/>
            </p:cNvSpPr>
            <p:nvPr userDrawn="1"/>
          </p:nvSpPr>
          <p:spPr>
            <a:xfrm rot="1538940">
              <a:off x="5489504" y="864483"/>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68" name="椭圆 867"/>
            <p:cNvSpPr>
              <a:spLocks noChangeAspect="1"/>
            </p:cNvSpPr>
            <p:nvPr userDrawn="1"/>
          </p:nvSpPr>
          <p:spPr>
            <a:xfrm rot="1538940">
              <a:off x="5807680" y="1098122"/>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69" name="椭圆 868"/>
            <p:cNvSpPr>
              <a:spLocks noChangeAspect="1"/>
            </p:cNvSpPr>
            <p:nvPr userDrawn="1"/>
          </p:nvSpPr>
          <p:spPr>
            <a:xfrm rot="1538940">
              <a:off x="5674684" y="916011"/>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70" name="椭圆 869"/>
            <p:cNvSpPr>
              <a:spLocks noChangeAspect="1"/>
            </p:cNvSpPr>
            <p:nvPr userDrawn="1"/>
          </p:nvSpPr>
          <p:spPr>
            <a:xfrm rot="1538940">
              <a:off x="5442855" y="696147"/>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71" name="椭圆 870"/>
            <p:cNvSpPr>
              <a:spLocks noChangeAspect="1"/>
            </p:cNvSpPr>
            <p:nvPr userDrawn="1"/>
          </p:nvSpPr>
          <p:spPr>
            <a:xfrm rot="1538940">
              <a:off x="5583606" y="679097"/>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72" name="椭圆 871"/>
            <p:cNvSpPr>
              <a:spLocks noChangeAspect="1"/>
            </p:cNvSpPr>
            <p:nvPr userDrawn="1"/>
          </p:nvSpPr>
          <p:spPr>
            <a:xfrm rot="1538940">
              <a:off x="5777340" y="738512"/>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73" name="椭圆 872"/>
            <p:cNvSpPr>
              <a:spLocks noChangeAspect="1"/>
            </p:cNvSpPr>
            <p:nvPr userDrawn="1"/>
          </p:nvSpPr>
          <p:spPr>
            <a:xfrm rot="1538940">
              <a:off x="5976943" y="681453"/>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74" name="椭圆 873"/>
            <p:cNvSpPr>
              <a:spLocks noChangeAspect="1"/>
            </p:cNvSpPr>
            <p:nvPr userDrawn="1"/>
          </p:nvSpPr>
          <p:spPr>
            <a:xfrm rot="1538940">
              <a:off x="6212203" y="1571238"/>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75" name="椭圆 874"/>
            <p:cNvSpPr>
              <a:spLocks noChangeAspect="1"/>
            </p:cNvSpPr>
            <p:nvPr userDrawn="1"/>
          </p:nvSpPr>
          <p:spPr>
            <a:xfrm rot="1538940">
              <a:off x="6448467" y="1666725"/>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76" name="椭圆 875"/>
            <p:cNvSpPr>
              <a:spLocks noChangeAspect="1"/>
            </p:cNvSpPr>
            <p:nvPr userDrawn="1"/>
          </p:nvSpPr>
          <p:spPr>
            <a:xfrm rot="1538940">
              <a:off x="6243152" y="1357975"/>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77" name="椭圆 876"/>
            <p:cNvSpPr>
              <a:spLocks noChangeAspect="1"/>
            </p:cNvSpPr>
            <p:nvPr userDrawn="1"/>
          </p:nvSpPr>
          <p:spPr>
            <a:xfrm rot="1538940">
              <a:off x="6515389" y="1437944"/>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78" name="椭圆 877"/>
            <p:cNvSpPr>
              <a:spLocks noChangeAspect="1"/>
            </p:cNvSpPr>
            <p:nvPr userDrawn="1"/>
          </p:nvSpPr>
          <p:spPr>
            <a:xfrm rot="1538940">
              <a:off x="6719275" y="1440044"/>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79" name="椭圆 878"/>
            <p:cNvSpPr>
              <a:spLocks noChangeAspect="1"/>
            </p:cNvSpPr>
            <p:nvPr userDrawn="1"/>
          </p:nvSpPr>
          <p:spPr>
            <a:xfrm rot="1538940">
              <a:off x="6858414" y="1617104"/>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80" name="椭圆 879"/>
            <p:cNvSpPr>
              <a:spLocks noChangeAspect="1"/>
            </p:cNvSpPr>
            <p:nvPr userDrawn="1"/>
          </p:nvSpPr>
          <p:spPr>
            <a:xfrm rot="1538940">
              <a:off x="6309927" y="1142372"/>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81" name="椭圆 880"/>
            <p:cNvSpPr>
              <a:spLocks noChangeAspect="1"/>
            </p:cNvSpPr>
            <p:nvPr userDrawn="1"/>
          </p:nvSpPr>
          <p:spPr>
            <a:xfrm rot="1538940">
              <a:off x="6519743" y="1135222"/>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82" name="椭圆 881"/>
            <p:cNvSpPr>
              <a:spLocks noChangeAspect="1"/>
            </p:cNvSpPr>
            <p:nvPr userDrawn="1"/>
          </p:nvSpPr>
          <p:spPr>
            <a:xfrm rot="1538940">
              <a:off x="6703685" y="1203243"/>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83" name="椭圆 882"/>
            <p:cNvSpPr>
              <a:spLocks noChangeAspect="1"/>
            </p:cNvSpPr>
            <p:nvPr userDrawn="1"/>
          </p:nvSpPr>
          <p:spPr>
            <a:xfrm rot="1538940">
              <a:off x="6897316" y="1069259"/>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84" name="椭圆 883"/>
            <p:cNvSpPr>
              <a:spLocks noChangeAspect="1"/>
            </p:cNvSpPr>
            <p:nvPr userDrawn="1"/>
          </p:nvSpPr>
          <p:spPr>
            <a:xfrm rot="1538940">
              <a:off x="6520035" y="891118"/>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85" name="椭圆 884"/>
            <p:cNvSpPr>
              <a:spLocks noChangeAspect="1"/>
            </p:cNvSpPr>
            <p:nvPr userDrawn="1"/>
          </p:nvSpPr>
          <p:spPr>
            <a:xfrm rot="1538940">
              <a:off x="6120740" y="696094"/>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86" name="椭圆 885"/>
            <p:cNvSpPr>
              <a:spLocks noChangeAspect="1"/>
            </p:cNvSpPr>
            <p:nvPr userDrawn="1"/>
          </p:nvSpPr>
          <p:spPr>
            <a:xfrm rot="1538940">
              <a:off x="6301986" y="876080"/>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87" name="椭圆 886"/>
            <p:cNvSpPr>
              <a:spLocks noChangeAspect="1"/>
            </p:cNvSpPr>
            <p:nvPr userDrawn="1"/>
          </p:nvSpPr>
          <p:spPr>
            <a:xfrm rot="1538940">
              <a:off x="6762121" y="899589"/>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88" name="椭圆 887"/>
            <p:cNvSpPr>
              <a:spLocks noChangeAspect="1"/>
            </p:cNvSpPr>
            <p:nvPr userDrawn="1"/>
          </p:nvSpPr>
          <p:spPr>
            <a:xfrm rot="1538940">
              <a:off x="7013252" y="897957"/>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89" name="椭圆 888"/>
            <p:cNvSpPr>
              <a:spLocks noChangeAspect="1"/>
            </p:cNvSpPr>
            <p:nvPr userDrawn="1"/>
          </p:nvSpPr>
          <p:spPr>
            <a:xfrm rot="1538940">
              <a:off x="6322728" y="698038"/>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90" name="椭圆 889"/>
            <p:cNvSpPr>
              <a:spLocks noChangeAspect="1"/>
            </p:cNvSpPr>
            <p:nvPr userDrawn="1"/>
          </p:nvSpPr>
          <p:spPr>
            <a:xfrm rot="1538940">
              <a:off x="6639383" y="743826"/>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91" name="椭圆 890"/>
            <p:cNvSpPr>
              <a:spLocks noChangeAspect="1"/>
            </p:cNvSpPr>
            <p:nvPr userDrawn="1"/>
          </p:nvSpPr>
          <p:spPr>
            <a:xfrm rot="1538940">
              <a:off x="6546700" y="623010"/>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92" name="椭圆 891"/>
            <p:cNvSpPr>
              <a:spLocks noChangeAspect="1"/>
            </p:cNvSpPr>
            <p:nvPr userDrawn="1"/>
          </p:nvSpPr>
          <p:spPr>
            <a:xfrm rot="1538940">
              <a:off x="6400718" y="582795"/>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93" name="椭圆 892"/>
            <p:cNvSpPr>
              <a:spLocks noChangeAspect="1"/>
            </p:cNvSpPr>
            <p:nvPr userDrawn="1"/>
          </p:nvSpPr>
          <p:spPr>
            <a:xfrm rot="1538940">
              <a:off x="6186632" y="573147"/>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94" name="椭圆 893"/>
            <p:cNvSpPr>
              <a:spLocks noChangeAspect="1"/>
            </p:cNvSpPr>
            <p:nvPr userDrawn="1"/>
          </p:nvSpPr>
          <p:spPr>
            <a:xfrm rot="1538940">
              <a:off x="5930260" y="579256"/>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95" name="椭圆 894"/>
            <p:cNvSpPr>
              <a:spLocks noChangeAspect="1"/>
            </p:cNvSpPr>
            <p:nvPr userDrawn="1"/>
          </p:nvSpPr>
          <p:spPr>
            <a:xfrm rot="1538940">
              <a:off x="6867374" y="711505"/>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96" name="椭圆 895"/>
            <p:cNvSpPr>
              <a:spLocks noChangeAspect="1"/>
            </p:cNvSpPr>
            <p:nvPr userDrawn="1"/>
          </p:nvSpPr>
          <p:spPr>
            <a:xfrm rot="1538940">
              <a:off x="6729318" y="636535"/>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1044196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898"/>
                                        </p:tgtEl>
                                        <p:attrNameLst>
                                          <p:attrName>style.visibility</p:attrName>
                                        </p:attrNameLst>
                                      </p:cBhvr>
                                      <p:to>
                                        <p:strVal val="visible"/>
                                      </p:to>
                                    </p:set>
                                    <p:anim calcmode="lin" valueType="num">
                                      <p:cBhvr>
                                        <p:cTn id="7" dur="1000" fill="hold"/>
                                        <p:tgtEl>
                                          <p:spTgt spid="898"/>
                                        </p:tgtEl>
                                        <p:attrNameLst>
                                          <p:attrName>ppt_w</p:attrName>
                                        </p:attrNameLst>
                                      </p:cBhvr>
                                      <p:tavLst>
                                        <p:tav tm="0">
                                          <p:val>
                                            <p:fltVal val="0"/>
                                          </p:val>
                                        </p:tav>
                                        <p:tav tm="100000">
                                          <p:val>
                                            <p:strVal val="#ppt_w"/>
                                          </p:val>
                                        </p:tav>
                                      </p:tavLst>
                                    </p:anim>
                                    <p:anim calcmode="lin" valueType="num">
                                      <p:cBhvr>
                                        <p:cTn id="8" dur="1000" fill="hold"/>
                                        <p:tgtEl>
                                          <p:spTgt spid="898"/>
                                        </p:tgtEl>
                                        <p:attrNameLst>
                                          <p:attrName>ppt_h</p:attrName>
                                        </p:attrNameLst>
                                      </p:cBhvr>
                                      <p:tavLst>
                                        <p:tav tm="0">
                                          <p:val>
                                            <p:fltVal val="0"/>
                                          </p:val>
                                        </p:tav>
                                        <p:tav tm="100000">
                                          <p:val>
                                            <p:strVal val="#ppt_h"/>
                                          </p:val>
                                        </p:tav>
                                      </p:tavLst>
                                    </p:anim>
                                    <p:anim calcmode="lin" valueType="num">
                                      <p:cBhvr>
                                        <p:cTn id="9" dur="1000" fill="hold"/>
                                        <p:tgtEl>
                                          <p:spTgt spid="898"/>
                                        </p:tgtEl>
                                        <p:attrNameLst>
                                          <p:attrName>style.rotation</p:attrName>
                                        </p:attrNameLst>
                                      </p:cBhvr>
                                      <p:tavLst>
                                        <p:tav tm="0">
                                          <p:val>
                                            <p:fltVal val="90"/>
                                          </p:val>
                                        </p:tav>
                                        <p:tav tm="100000">
                                          <p:val>
                                            <p:fltVal val="0"/>
                                          </p:val>
                                        </p:tav>
                                      </p:tavLst>
                                    </p:anim>
                                    <p:animEffect transition="in" filter="fade">
                                      <p:cBhvr>
                                        <p:cTn id="10" dur="1000"/>
                                        <p:tgtEl>
                                          <p:spTgt spid="898"/>
                                        </p:tgtEl>
                                      </p:cBhvr>
                                    </p:animEffect>
                                  </p:childTnLst>
                                </p:cTn>
                              </p:par>
                            </p:childTnLst>
                          </p:cTn>
                        </p:par>
                        <p:par>
                          <p:cTn id="11" fill="hold">
                            <p:stCondLst>
                              <p:cond delay="1000"/>
                            </p:stCondLst>
                            <p:childTnLst>
                              <p:par>
                                <p:cTn id="12" presetID="10" presetClass="entr" presetSubtype="0" fill="hold" grpId="0" nodeType="afterEffect">
                                  <p:stCondLst>
                                    <p:cond delay="0"/>
                                  </p:stCondLst>
                                  <p:childTnLst>
                                    <p:set>
                                      <p:cBhvr>
                                        <p:cTn id="13" dur="1" fill="hold">
                                          <p:stCondLst>
                                            <p:cond delay="0"/>
                                          </p:stCondLst>
                                        </p:cTn>
                                        <p:tgtEl>
                                          <p:spTgt spid="454"/>
                                        </p:tgtEl>
                                        <p:attrNameLst>
                                          <p:attrName>style.visibility</p:attrName>
                                        </p:attrNameLst>
                                      </p:cBhvr>
                                      <p:to>
                                        <p:strVal val="visible"/>
                                      </p:to>
                                    </p:set>
                                    <p:animEffect transition="in" filter="fade">
                                      <p:cBhvr>
                                        <p:cTn id="14" dur="100"/>
                                        <p:tgtEl>
                                          <p:spTgt spid="454"/>
                                        </p:tgtEl>
                                      </p:cBhvr>
                                    </p:animEffect>
                                  </p:childTnLst>
                                </p:cTn>
                              </p:par>
                            </p:childTnLst>
                          </p:cTn>
                        </p:par>
                        <p:par>
                          <p:cTn id="15" fill="hold">
                            <p:stCondLst>
                              <p:cond delay="1100"/>
                            </p:stCondLst>
                            <p:childTnLst>
                              <p:par>
                                <p:cTn id="16" presetID="10" presetClass="entr" presetSubtype="0" fill="hold" grpId="0" nodeType="afterEffect">
                                  <p:stCondLst>
                                    <p:cond delay="0"/>
                                  </p:stCondLst>
                                  <p:childTnLst>
                                    <p:set>
                                      <p:cBhvr>
                                        <p:cTn id="17" dur="1" fill="hold">
                                          <p:stCondLst>
                                            <p:cond delay="0"/>
                                          </p:stCondLst>
                                        </p:cTn>
                                        <p:tgtEl>
                                          <p:spTgt spid="452"/>
                                        </p:tgtEl>
                                        <p:attrNameLst>
                                          <p:attrName>style.visibility</p:attrName>
                                        </p:attrNameLst>
                                      </p:cBhvr>
                                      <p:to>
                                        <p:strVal val="visible"/>
                                      </p:to>
                                    </p:set>
                                    <p:animEffect transition="in" filter="fade">
                                      <p:cBhvr>
                                        <p:cTn id="18" dur="100"/>
                                        <p:tgtEl>
                                          <p:spTgt spid="452"/>
                                        </p:tgtEl>
                                      </p:cBhvr>
                                    </p:animEffect>
                                  </p:childTnLst>
                                </p:cTn>
                              </p:par>
                            </p:childTnLst>
                          </p:cTn>
                        </p:par>
                        <p:par>
                          <p:cTn id="19" fill="hold">
                            <p:stCondLst>
                              <p:cond delay="1200"/>
                            </p:stCondLst>
                            <p:childTnLst>
                              <p:par>
                                <p:cTn id="20" presetID="10" presetClass="entr" presetSubtype="0" fill="hold" grpId="0" nodeType="afterEffect">
                                  <p:stCondLst>
                                    <p:cond delay="0"/>
                                  </p:stCondLst>
                                  <p:childTnLst>
                                    <p:set>
                                      <p:cBhvr>
                                        <p:cTn id="21" dur="1" fill="hold">
                                          <p:stCondLst>
                                            <p:cond delay="0"/>
                                          </p:stCondLst>
                                        </p:cTn>
                                        <p:tgtEl>
                                          <p:spTgt spid="451"/>
                                        </p:tgtEl>
                                        <p:attrNameLst>
                                          <p:attrName>style.visibility</p:attrName>
                                        </p:attrNameLst>
                                      </p:cBhvr>
                                      <p:to>
                                        <p:strVal val="visible"/>
                                      </p:to>
                                    </p:set>
                                    <p:animEffect transition="in" filter="fade">
                                      <p:cBhvr>
                                        <p:cTn id="22" dur="100"/>
                                        <p:tgtEl>
                                          <p:spTgt spid="451"/>
                                        </p:tgtEl>
                                      </p:cBhvr>
                                    </p:animEffect>
                                  </p:childTnLst>
                                </p:cTn>
                              </p:par>
                            </p:childTnLst>
                          </p:cTn>
                        </p:par>
                        <p:par>
                          <p:cTn id="23" fill="hold">
                            <p:stCondLst>
                              <p:cond delay="1300"/>
                            </p:stCondLst>
                            <p:childTnLst>
                              <p:par>
                                <p:cTn id="24" presetID="10" presetClass="entr" presetSubtype="0" fill="hold" grpId="0" nodeType="afterEffect">
                                  <p:stCondLst>
                                    <p:cond delay="0"/>
                                  </p:stCondLst>
                                  <p:childTnLst>
                                    <p:set>
                                      <p:cBhvr>
                                        <p:cTn id="25" dur="1" fill="hold">
                                          <p:stCondLst>
                                            <p:cond delay="0"/>
                                          </p:stCondLst>
                                        </p:cTn>
                                        <p:tgtEl>
                                          <p:spTgt spid="455"/>
                                        </p:tgtEl>
                                        <p:attrNameLst>
                                          <p:attrName>style.visibility</p:attrName>
                                        </p:attrNameLst>
                                      </p:cBhvr>
                                      <p:to>
                                        <p:strVal val="visible"/>
                                      </p:to>
                                    </p:set>
                                    <p:animEffect transition="in" filter="fade">
                                      <p:cBhvr>
                                        <p:cTn id="26" dur="100"/>
                                        <p:tgtEl>
                                          <p:spTgt spid="455"/>
                                        </p:tgtEl>
                                      </p:cBhvr>
                                    </p:animEffect>
                                  </p:childTnLst>
                                </p:cTn>
                              </p:par>
                            </p:childTnLst>
                          </p:cTn>
                        </p:par>
                        <p:par>
                          <p:cTn id="27" fill="hold">
                            <p:stCondLst>
                              <p:cond delay="1400"/>
                            </p:stCondLst>
                            <p:childTnLst>
                              <p:par>
                                <p:cTn id="28" presetID="10" presetClass="entr" presetSubtype="0" fill="hold" grpId="0" nodeType="afterEffect">
                                  <p:stCondLst>
                                    <p:cond delay="0"/>
                                  </p:stCondLst>
                                  <p:childTnLst>
                                    <p:set>
                                      <p:cBhvr>
                                        <p:cTn id="29" dur="1" fill="hold">
                                          <p:stCondLst>
                                            <p:cond delay="0"/>
                                          </p:stCondLst>
                                        </p:cTn>
                                        <p:tgtEl>
                                          <p:spTgt spid="456"/>
                                        </p:tgtEl>
                                        <p:attrNameLst>
                                          <p:attrName>style.visibility</p:attrName>
                                        </p:attrNameLst>
                                      </p:cBhvr>
                                      <p:to>
                                        <p:strVal val="visible"/>
                                      </p:to>
                                    </p:set>
                                    <p:animEffect transition="in" filter="fade">
                                      <p:cBhvr>
                                        <p:cTn id="30" dur="100"/>
                                        <p:tgtEl>
                                          <p:spTgt spid="4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1" grpId="0" animBg="1"/>
      <p:bldP spid="452" grpId="0" animBg="1"/>
      <p:bldP spid="454" grpId="0" animBg="1"/>
      <p:bldP spid="455" grpId="0" animBg="1"/>
      <p:bldP spid="456" grpId="0" animBg="1"/>
    </p:bldLst>
  </p:timing>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_自定义版式">
    <p:bg>
      <p:bgPr>
        <a:solidFill>
          <a:srgbClr val="404040"/>
        </a:solidFill>
        <a:effectLst/>
      </p:bgPr>
    </p:bg>
    <p:spTree>
      <p:nvGrpSpPr>
        <p:cNvPr id="1" name=""/>
        <p:cNvGrpSpPr/>
        <p:nvPr/>
      </p:nvGrpSpPr>
      <p:grpSpPr>
        <a:xfrm>
          <a:off x="0" y="0"/>
          <a:ext cx="0" cy="0"/>
          <a:chOff x="0" y="0"/>
          <a:chExt cx="0" cy="0"/>
        </a:xfrm>
      </p:grpSpPr>
      <p:sp>
        <p:nvSpPr>
          <p:cNvPr id="451" name="椭圆 450"/>
          <p:cNvSpPr>
            <a:spLocks/>
          </p:cNvSpPr>
          <p:nvPr userDrawn="1"/>
        </p:nvSpPr>
        <p:spPr>
          <a:xfrm rot="20469222">
            <a:off x="4656547" y="4038784"/>
            <a:ext cx="191572" cy="191572"/>
          </a:xfrm>
          <a:prstGeom prst="ellipse">
            <a:avLst/>
          </a:prstGeom>
          <a:solidFill>
            <a:schemeClr val="bg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452" name="椭圆 451"/>
          <p:cNvSpPr>
            <a:spLocks noChangeAspect="1"/>
          </p:cNvSpPr>
          <p:nvPr userDrawn="1"/>
        </p:nvSpPr>
        <p:spPr>
          <a:xfrm rot="20469222">
            <a:off x="7021210" y="5070787"/>
            <a:ext cx="180000" cy="180000"/>
          </a:xfrm>
          <a:prstGeom prst="ellipse">
            <a:avLst/>
          </a:prstGeom>
          <a:solidFill>
            <a:schemeClr val="bg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454" name="椭圆 453"/>
          <p:cNvSpPr>
            <a:spLocks noChangeAspect="1"/>
          </p:cNvSpPr>
          <p:nvPr userDrawn="1"/>
        </p:nvSpPr>
        <p:spPr>
          <a:xfrm rot="20469222">
            <a:off x="7889738" y="4062627"/>
            <a:ext cx="180000" cy="180000"/>
          </a:xfrm>
          <a:prstGeom prst="ellipse">
            <a:avLst/>
          </a:prstGeom>
          <a:solidFill>
            <a:schemeClr val="bg1">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455" name="椭圆 454"/>
          <p:cNvSpPr/>
          <p:nvPr userDrawn="1"/>
        </p:nvSpPr>
        <p:spPr>
          <a:xfrm rot="20469222">
            <a:off x="7659384" y="2207049"/>
            <a:ext cx="180596" cy="180596"/>
          </a:xfrm>
          <a:prstGeom prst="ellipse">
            <a:avLst/>
          </a:prstGeom>
          <a:solidFill>
            <a:schemeClr val="bg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456" name="椭圆 455"/>
          <p:cNvSpPr/>
          <p:nvPr userDrawn="1"/>
        </p:nvSpPr>
        <p:spPr>
          <a:xfrm rot="20469222">
            <a:off x="8045398" y="3641633"/>
            <a:ext cx="132739" cy="132739"/>
          </a:xfrm>
          <a:prstGeom prst="ellipse">
            <a:avLst/>
          </a:prstGeom>
          <a:solidFill>
            <a:schemeClr val="bg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grpSp>
        <p:nvGrpSpPr>
          <p:cNvPr id="898" name="组合 897"/>
          <p:cNvGrpSpPr/>
          <p:nvPr userDrawn="1"/>
        </p:nvGrpSpPr>
        <p:grpSpPr>
          <a:xfrm rot="18930282">
            <a:off x="4092372" y="1438362"/>
            <a:ext cx="4037990" cy="4033677"/>
            <a:chOff x="3536872" y="571875"/>
            <a:chExt cx="5311716" cy="5306043"/>
          </a:xfrm>
          <a:solidFill>
            <a:schemeClr val="bg1">
              <a:lumMod val="10000"/>
              <a:lumOff val="90000"/>
            </a:schemeClr>
          </a:solidFill>
        </p:grpSpPr>
        <p:sp>
          <p:nvSpPr>
            <p:cNvPr id="457" name="椭圆 456"/>
            <p:cNvSpPr/>
            <p:nvPr userDrawn="1"/>
          </p:nvSpPr>
          <p:spPr>
            <a:xfrm rot="1538940">
              <a:off x="7885733" y="5155507"/>
              <a:ext cx="78396" cy="7839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458" name="椭圆 457"/>
            <p:cNvSpPr/>
            <p:nvPr userDrawn="1"/>
          </p:nvSpPr>
          <p:spPr>
            <a:xfrm rot="1538940">
              <a:off x="7625299" y="5352520"/>
              <a:ext cx="101147" cy="1011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459" name="椭圆 458"/>
            <p:cNvSpPr/>
            <p:nvPr userDrawn="1"/>
          </p:nvSpPr>
          <p:spPr>
            <a:xfrm rot="1538940">
              <a:off x="6066129" y="965587"/>
              <a:ext cx="141883" cy="1418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460" name="椭圆 459"/>
            <p:cNvSpPr/>
            <p:nvPr userDrawn="1"/>
          </p:nvSpPr>
          <p:spPr>
            <a:xfrm rot="1538940">
              <a:off x="5986079" y="1204066"/>
              <a:ext cx="92649" cy="9264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461" name="椭圆 460"/>
            <p:cNvSpPr/>
            <p:nvPr userDrawn="1"/>
          </p:nvSpPr>
          <p:spPr>
            <a:xfrm rot="1538940">
              <a:off x="5700699" y="571875"/>
              <a:ext cx="78067" cy="7806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462" name="椭圆 461"/>
            <p:cNvSpPr/>
            <p:nvPr userDrawn="1"/>
          </p:nvSpPr>
          <p:spPr>
            <a:xfrm rot="1538940">
              <a:off x="7303982" y="807159"/>
              <a:ext cx="78067" cy="7806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463" name="椭圆 462"/>
            <p:cNvSpPr/>
            <p:nvPr userDrawn="1"/>
          </p:nvSpPr>
          <p:spPr>
            <a:xfrm rot="1538940">
              <a:off x="8342635" y="1721610"/>
              <a:ext cx="78067" cy="7806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464" name="椭圆 463"/>
            <p:cNvSpPr/>
            <p:nvPr userDrawn="1"/>
          </p:nvSpPr>
          <p:spPr>
            <a:xfrm rot="1538940">
              <a:off x="4489545" y="1171988"/>
              <a:ext cx="78067" cy="7806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465" name="椭圆 464"/>
            <p:cNvSpPr/>
            <p:nvPr userDrawn="1"/>
          </p:nvSpPr>
          <p:spPr>
            <a:xfrm rot="1538940">
              <a:off x="5083019" y="969427"/>
              <a:ext cx="78067" cy="7806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466" name="椭圆 465"/>
            <p:cNvSpPr/>
            <p:nvPr userDrawn="1"/>
          </p:nvSpPr>
          <p:spPr>
            <a:xfrm rot="1538940">
              <a:off x="4981427" y="1161362"/>
              <a:ext cx="54310" cy="5431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467" name="椭圆 466"/>
            <p:cNvSpPr/>
            <p:nvPr userDrawn="1"/>
          </p:nvSpPr>
          <p:spPr>
            <a:xfrm rot="1538940">
              <a:off x="8065051" y="2859988"/>
              <a:ext cx="78067" cy="7806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468" name="椭圆 467"/>
            <p:cNvSpPr/>
            <p:nvPr userDrawn="1"/>
          </p:nvSpPr>
          <p:spPr>
            <a:xfrm rot="1538940">
              <a:off x="8788009" y="3159682"/>
              <a:ext cx="60579" cy="6057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469" name="椭圆 468"/>
            <p:cNvSpPr/>
            <p:nvPr userDrawn="1"/>
          </p:nvSpPr>
          <p:spPr>
            <a:xfrm rot="1538940">
              <a:off x="8766230" y="2850776"/>
              <a:ext cx="60579" cy="6057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470" name="椭圆 469"/>
            <p:cNvSpPr/>
            <p:nvPr userDrawn="1"/>
          </p:nvSpPr>
          <p:spPr>
            <a:xfrm rot="1538940">
              <a:off x="8709745" y="2548559"/>
              <a:ext cx="60579" cy="6057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471" name="椭圆 470"/>
            <p:cNvSpPr/>
            <p:nvPr userDrawn="1"/>
          </p:nvSpPr>
          <p:spPr>
            <a:xfrm rot="1538940">
              <a:off x="8571495" y="2136723"/>
              <a:ext cx="60579" cy="6057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472" name="椭圆 471"/>
            <p:cNvSpPr/>
            <p:nvPr userDrawn="1"/>
          </p:nvSpPr>
          <p:spPr>
            <a:xfrm rot="1538940">
              <a:off x="4033570" y="4007294"/>
              <a:ext cx="78067" cy="7806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473" name="椭圆 472"/>
            <p:cNvSpPr/>
            <p:nvPr userDrawn="1"/>
          </p:nvSpPr>
          <p:spPr>
            <a:xfrm rot="1538940">
              <a:off x="3741484" y="4377608"/>
              <a:ext cx="78067" cy="7806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474" name="椭圆 473"/>
            <p:cNvSpPr>
              <a:spLocks noChangeAspect="1"/>
            </p:cNvSpPr>
            <p:nvPr userDrawn="1"/>
          </p:nvSpPr>
          <p:spPr>
            <a:xfrm rot="1538940">
              <a:off x="7871770" y="3068217"/>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475" name="椭圆 474"/>
            <p:cNvSpPr>
              <a:spLocks noChangeAspect="1"/>
            </p:cNvSpPr>
            <p:nvPr userDrawn="1"/>
          </p:nvSpPr>
          <p:spPr>
            <a:xfrm rot="1538940">
              <a:off x="7814552" y="3339190"/>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476" name="椭圆 475"/>
            <p:cNvSpPr>
              <a:spLocks noChangeAspect="1"/>
            </p:cNvSpPr>
            <p:nvPr userDrawn="1"/>
          </p:nvSpPr>
          <p:spPr>
            <a:xfrm rot="1538940">
              <a:off x="7570476" y="3287216"/>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477" name="椭圆 476"/>
            <p:cNvSpPr>
              <a:spLocks noChangeAspect="1"/>
            </p:cNvSpPr>
            <p:nvPr userDrawn="1"/>
          </p:nvSpPr>
          <p:spPr>
            <a:xfrm rot="1538940">
              <a:off x="7529770" y="3083857"/>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478" name="椭圆 477"/>
            <p:cNvSpPr>
              <a:spLocks noChangeAspect="1"/>
            </p:cNvSpPr>
            <p:nvPr userDrawn="1"/>
          </p:nvSpPr>
          <p:spPr>
            <a:xfrm rot="1538940">
              <a:off x="7514183" y="3522068"/>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479" name="椭圆 478"/>
            <p:cNvSpPr>
              <a:spLocks noChangeAspect="1"/>
            </p:cNvSpPr>
            <p:nvPr userDrawn="1"/>
          </p:nvSpPr>
          <p:spPr>
            <a:xfrm rot="1538940">
              <a:off x="7719646" y="3645441"/>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480" name="椭圆 479"/>
            <p:cNvSpPr>
              <a:spLocks noChangeAspect="1"/>
            </p:cNvSpPr>
            <p:nvPr userDrawn="1"/>
          </p:nvSpPr>
          <p:spPr>
            <a:xfrm rot="1538940">
              <a:off x="7341048" y="3851524"/>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481" name="椭圆 480"/>
            <p:cNvSpPr>
              <a:spLocks noChangeAspect="1"/>
            </p:cNvSpPr>
            <p:nvPr userDrawn="1"/>
          </p:nvSpPr>
          <p:spPr>
            <a:xfrm rot="1538940">
              <a:off x="7334393" y="3598798"/>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482" name="椭圆 481"/>
            <p:cNvSpPr>
              <a:spLocks noChangeAspect="1"/>
            </p:cNvSpPr>
            <p:nvPr userDrawn="1"/>
          </p:nvSpPr>
          <p:spPr>
            <a:xfrm rot="1538940">
              <a:off x="7587591" y="3879230"/>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483" name="椭圆 482"/>
            <p:cNvSpPr>
              <a:spLocks noChangeAspect="1"/>
            </p:cNvSpPr>
            <p:nvPr userDrawn="1"/>
          </p:nvSpPr>
          <p:spPr>
            <a:xfrm rot="1538940">
              <a:off x="7499851" y="4134299"/>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484" name="椭圆 483"/>
            <p:cNvSpPr>
              <a:spLocks noChangeAspect="1"/>
            </p:cNvSpPr>
            <p:nvPr userDrawn="1"/>
          </p:nvSpPr>
          <p:spPr>
            <a:xfrm rot="1538940">
              <a:off x="7235968" y="4070362"/>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485" name="椭圆 484"/>
            <p:cNvSpPr>
              <a:spLocks noChangeAspect="1"/>
            </p:cNvSpPr>
            <p:nvPr userDrawn="1"/>
          </p:nvSpPr>
          <p:spPr>
            <a:xfrm rot="1538940">
              <a:off x="7065298" y="3865932"/>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486" name="椭圆 485"/>
            <p:cNvSpPr>
              <a:spLocks noChangeAspect="1"/>
            </p:cNvSpPr>
            <p:nvPr userDrawn="1"/>
          </p:nvSpPr>
          <p:spPr>
            <a:xfrm rot="1538940">
              <a:off x="7063206" y="3602732"/>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487" name="椭圆 486"/>
            <p:cNvSpPr>
              <a:spLocks noChangeAspect="1"/>
            </p:cNvSpPr>
            <p:nvPr userDrawn="1"/>
          </p:nvSpPr>
          <p:spPr>
            <a:xfrm rot="1538940">
              <a:off x="7141037" y="3357835"/>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488" name="椭圆 487"/>
            <p:cNvSpPr>
              <a:spLocks noChangeAspect="1"/>
            </p:cNvSpPr>
            <p:nvPr userDrawn="1"/>
          </p:nvSpPr>
          <p:spPr>
            <a:xfrm rot="1538940">
              <a:off x="7270831" y="3180626"/>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489" name="椭圆 488"/>
            <p:cNvSpPr>
              <a:spLocks noChangeAspect="1"/>
            </p:cNvSpPr>
            <p:nvPr userDrawn="1"/>
          </p:nvSpPr>
          <p:spPr>
            <a:xfrm rot="1538940">
              <a:off x="6838533" y="3839104"/>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490" name="椭圆 489"/>
            <p:cNvSpPr>
              <a:spLocks noChangeAspect="1"/>
            </p:cNvSpPr>
            <p:nvPr userDrawn="1"/>
          </p:nvSpPr>
          <p:spPr>
            <a:xfrm rot="1538940">
              <a:off x="6853943" y="3472370"/>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491" name="椭圆 490"/>
            <p:cNvSpPr>
              <a:spLocks noChangeAspect="1"/>
            </p:cNvSpPr>
            <p:nvPr userDrawn="1"/>
          </p:nvSpPr>
          <p:spPr>
            <a:xfrm rot="1538940">
              <a:off x="6631250" y="3627633"/>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492" name="椭圆 491"/>
            <p:cNvSpPr>
              <a:spLocks noChangeAspect="1"/>
            </p:cNvSpPr>
            <p:nvPr userDrawn="1"/>
          </p:nvSpPr>
          <p:spPr>
            <a:xfrm rot="1538940">
              <a:off x="6580050" y="3893763"/>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493" name="椭圆 492"/>
            <p:cNvSpPr>
              <a:spLocks noChangeAspect="1"/>
            </p:cNvSpPr>
            <p:nvPr userDrawn="1"/>
          </p:nvSpPr>
          <p:spPr>
            <a:xfrm rot="1538940">
              <a:off x="6937396" y="3185818"/>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494" name="椭圆 493"/>
            <p:cNvSpPr>
              <a:spLocks noChangeAspect="1"/>
            </p:cNvSpPr>
            <p:nvPr userDrawn="1"/>
          </p:nvSpPr>
          <p:spPr>
            <a:xfrm rot="1538940">
              <a:off x="6638850" y="3354148"/>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495" name="椭圆 494"/>
            <p:cNvSpPr>
              <a:spLocks noChangeAspect="1"/>
            </p:cNvSpPr>
            <p:nvPr userDrawn="1"/>
          </p:nvSpPr>
          <p:spPr>
            <a:xfrm rot="1538940">
              <a:off x="6665788" y="3082342"/>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496" name="椭圆 495"/>
            <p:cNvSpPr>
              <a:spLocks noChangeAspect="1"/>
            </p:cNvSpPr>
            <p:nvPr userDrawn="1"/>
          </p:nvSpPr>
          <p:spPr>
            <a:xfrm rot="1538940">
              <a:off x="6382859" y="3151898"/>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497" name="椭圆 496"/>
            <p:cNvSpPr>
              <a:spLocks noChangeAspect="1"/>
            </p:cNvSpPr>
            <p:nvPr userDrawn="1"/>
          </p:nvSpPr>
          <p:spPr>
            <a:xfrm rot="1538940">
              <a:off x="6373716" y="3387038"/>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498" name="椭圆 497"/>
            <p:cNvSpPr>
              <a:spLocks noChangeAspect="1"/>
            </p:cNvSpPr>
            <p:nvPr userDrawn="1"/>
          </p:nvSpPr>
          <p:spPr>
            <a:xfrm rot="1538940">
              <a:off x="6357676" y="3698044"/>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499" name="椭圆 498"/>
            <p:cNvSpPr>
              <a:spLocks noChangeAspect="1"/>
            </p:cNvSpPr>
            <p:nvPr userDrawn="1"/>
          </p:nvSpPr>
          <p:spPr>
            <a:xfrm rot="1538940">
              <a:off x="6165861" y="3541587"/>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00" name="椭圆 499"/>
            <p:cNvSpPr>
              <a:spLocks noChangeAspect="1"/>
            </p:cNvSpPr>
            <p:nvPr userDrawn="1"/>
          </p:nvSpPr>
          <p:spPr>
            <a:xfrm rot="1538940">
              <a:off x="6066716" y="3311858"/>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01" name="椭圆 500"/>
            <p:cNvSpPr>
              <a:spLocks noChangeAspect="1"/>
            </p:cNvSpPr>
            <p:nvPr userDrawn="1"/>
          </p:nvSpPr>
          <p:spPr>
            <a:xfrm rot="1538940">
              <a:off x="6431372" y="2881074"/>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02" name="椭圆 501"/>
            <p:cNvSpPr>
              <a:spLocks noChangeAspect="1"/>
            </p:cNvSpPr>
            <p:nvPr userDrawn="1"/>
          </p:nvSpPr>
          <p:spPr>
            <a:xfrm rot="1538940">
              <a:off x="6764234" y="2815091"/>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03" name="椭圆 502"/>
            <p:cNvSpPr>
              <a:spLocks noChangeAspect="1"/>
            </p:cNvSpPr>
            <p:nvPr userDrawn="1"/>
          </p:nvSpPr>
          <p:spPr>
            <a:xfrm rot="1538940">
              <a:off x="6955779" y="2951772"/>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04" name="椭圆 503"/>
            <p:cNvSpPr>
              <a:spLocks noChangeAspect="1"/>
            </p:cNvSpPr>
            <p:nvPr userDrawn="1"/>
          </p:nvSpPr>
          <p:spPr>
            <a:xfrm rot="1538940">
              <a:off x="6113663" y="2709201"/>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05" name="椭圆 504"/>
            <p:cNvSpPr>
              <a:spLocks noChangeAspect="1"/>
            </p:cNvSpPr>
            <p:nvPr userDrawn="1"/>
          </p:nvSpPr>
          <p:spPr>
            <a:xfrm rot="1538940">
              <a:off x="6195785" y="2970541"/>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06" name="椭圆 505"/>
            <p:cNvSpPr>
              <a:spLocks noChangeAspect="1"/>
            </p:cNvSpPr>
            <p:nvPr userDrawn="1"/>
          </p:nvSpPr>
          <p:spPr>
            <a:xfrm rot="1538940">
              <a:off x="5972063" y="3004095"/>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07" name="椭圆 506"/>
            <p:cNvSpPr>
              <a:spLocks noChangeAspect="1"/>
            </p:cNvSpPr>
            <p:nvPr userDrawn="1"/>
          </p:nvSpPr>
          <p:spPr>
            <a:xfrm rot="1538940">
              <a:off x="5826468" y="3188968"/>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08" name="椭圆 507"/>
            <p:cNvSpPr>
              <a:spLocks noChangeAspect="1"/>
            </p:cNvSpPr>
            <p:nvPr userDrawn="1"/>
          </p:nvSpPr>
          <p:spPr>
            <a:xfrm rot="1538940">
              <a:off x="7943848" y="3526823"/>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09" name="椭圆 508"/>
            <p:cNvSpPr>
              <a:spLocks noChangeAspect="1"/>
            </p:cNvSpPr>
            <p:nvPr userDrawn="1"/>
          </p:nvSpPr>
          <p:spPr>
            <a:xfrm rot="1538940">
              <a:off x="7867867" y="3830699"/>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10" name="椭圆 509"/>
            <p:cNvSpPr>
              <a:spLocks noChangeAspect="1"/>
            </p:cNvSpPr>
            <p:nvPr userDrawn="1"/>
          </p:nvSpPr>
          <p:spPr>
            <a:xfrm rot="1538940">
              <a:off x="8111036" y="3698164"/>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11" name="椭圆 510"/>
            <p:cNvSpPr>
              <a:spLocks noChangeAspect="1"/>
            </p:cNvSpPr>
            <p:nvPr userDrawn="1"/>
          </p:nvSpPr>
          <p:spPr>
            <a:xfrm rot="1538940">
              <a:off x="7782902" y="4069875"/>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12" name="椭圆 511"/>
            <p:cNvSpPr>
              <a:spLocks noChangeAspect="1"/>
            </p:cNvSpPr>
            <p:nvPr userDrawn="1"/>
          </p:nvSpPr>
          <p:spPr>
            <a:xfrm rot="1538940">
              <a:off x="8059539" y="3954522"/>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13" name="椭圆 512"/>
            <p:cNvSpPr>
              <a:spLocks noChangeAspect="1"/>
            </p:cNvSpPr>
            <p:nvPr userDrawn="1"/>
          </p:nvSpPr>
          <p:spPr>
            <a:xfrm rot="1538940">
              <a:off x="8174027" y="3414337"/>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14" name="椭圆 513"/>
            <p:cNvSpPr>
              <a:spLocks noChangeAspect="1"/>
            </p:cNvSpPr>
            <p:nvPr userDrawn="1"/>
          </p:nvSpPr>
          <p:spPr>
            <a:xfrm rot="1538940">
              <a:off x="8064827" y="3223178"/>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15" name="椭圆 514"/>
            <p:cNvSpPr>
              <a:spLocks noChangeAspect="1"/>
            </p:cNvSpPr>
            <p:nvPr userDrawn="1"/>
          </p:nvSpPr>
          <p:spPr>
            <a:xfrm rot="1538940">
              <a:off x="7348630" y="2920361"/>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16" name="椭圆 515"/>
            <p:cNvSpPr>
              <a:spLocks noChangeAspect="1"/>
            </p:cNvSpPr>
            <p:nvPr userDrawn="1"/>
          </p:nvSpPr>
          <p:spPr>
            <a:xfrm rot="1538940">
              <a:off x="7686034" y="2907877"/>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17" name="椭圆 516"/>
            <p:cNvSpPr>
              <a:spLocks noChangeAspect="1"/>
            </p:cNvSpPr>
            <p:nvPr userDrawn="1"/>
          </p:nvSpPr>
          <p:spPr>
            <a:xfrm rot="1538940">
              <a:off x="7144764" y="2816186"/>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18" name="椭圆 517"/>
            <p:cNvSpPr>
              <a:spLocks noChangeAspect="1"/>
            </p:cNvSpPr>
            <p:nvPr userDrawn="1"/>
          </p:nvSpPr>
          <p:spPr>
            <a:xfrm rot="1538940">
              <a:off x="7474703" y="2678626"/>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19" name="椭圆 518"/>
            <p:cNvSpPr>
              <a:spLocks noChangeAspect="1"/>
            </p:cNvSpPr>
            <p:nvPr userDrawn="1"/>
          </p:nvSpPr>
          <p:spPr>
            <a:xfrm rot="1538940">
              <a:off x="8356957" y="3546177"/>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20" name="椭圆 519"/>
            <p:cNvSpPr>
              <a:spLocks noChangeAspect="1"/>
            </p:cNvSpPr>
            <p:nvPr userDrawn="1"/>
          </p:nvSpPr>
          <p:spPr>
            <a:xfrm rot="1538940">
              <a:off x="8274458" y="3926786"/>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21" name="椭圆 520"/>
            <p:cNvSpPr>
              <a:spLocks noChangeAspect="1"/>
            </p:cNvSpPr>
            <p:nvPr userDrawn="1"/>
          </p:nvSpPr>
          <p:spPr>
            <a:xfrm rot="1538940">
              <a:off x="8394436" y="3746898"/>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22" name="椭圆 521"/>
            <p:cNvSpPr>
              <a:spLocks noChangeAspect="1"/>
            </p:cNvSpPr>
            <p:nvPr userDrawn="1"/>
          </p:nvSpPr>
          <p:spPr>
            <a:xfrm rot="1538940">
              <a:off x="8140519" y="4174611"/>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23" name="椭圆 522"/>
            <p:cNvSpPr>
              <a:spLocks noChangeAspect="1"/>
            </p:cNvSpPr>
            <p:nvPr userDrawn="1"/>
          </p:nvSpPr>
          <p:spPr>
            <a:xfrm rot="1538940">
              <a:off x="7958076" y="4277208"/>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24" name="椭圆 523"/>
            <p:cNvSpPr>
              <a:spLocks noChangeAspect="1"/>
            </p:cNvSpPr>
            <p:nvPr userDrawn="1"/>
          </p:nvSpPr>
          <p:spPr>
            <a:xfrm rot="1538940">
              <a:off x="8395968" y="3316108"/>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25" name="椭圆 524"/>
            <p:cNvSpPr>
              <a:spLocks noChangeAspect="1"/>
            </p:cNvSpPr>
            <p:nvPr userDrawn="1"/>
          </p:nvSpPr>
          <p:spPr>
            <a:xfrm rot="1538940">
              <a:off x="8459693" y="3106074"/>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26" name="椭圆 525"/>
            <p:cNvSpPr>
              <a:spLocks noChangeAspect="1"/>
            </p:cNvSpPr>
            <p:nvPr userDrawn="1"/>
          </p:nvSpPr>
          <p:spPr>
            <a:xfrm rot="1538940">
              <a:off x="7920958" y="2737153"/>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27" name="椭圆 526"/>
            <p:cNvSpPr>
              <a:spLocks noChangeAspect="1"/>
            </p:cNvSpPr>
            <p:nvPr userDrawn="1"/>
          </p:nvSpPr>
          <p:spPr>
            <a:xfrm rot="1538940">
              <a:off x="8251074" y="2754793"/>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28" name="椭圆 527"/>
            <p:cNvSpPr>
              <a:spLocks noChangeAspect="1"/>
            </p:cNvSpPr>
            <p:nvPr userDrawn="1"/>
          </p:nvSpPr>
          <p:spPr>
            <a:xfrm rot="1538940">
              <a:off x="8434605" y="2871659"/>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29" name="椭圆 528"/>
            <p:cNvSpPr>
              <a:spLocks noChangeAspect="1"/>
            </p:cNvSpPr>
            <p:nvPr userDrawn="1"/>
          </p:nvSpPr>
          <p:spPr>
            <a:xfrm rot="1538940">
              <a:off x="8617960" y="3003055"/>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30" name="椭圆 529"/>
            <p:cNvSpPr>
              <a:spLocks noChangeAspect="1"/>
            </p:cNvSpPr>
            <p:nvPr userDrawn="1"/>
          </p:nvSpPr>
          <p:spPr>
            <a:xfrm rot="1538940">
              <a:off x="7712159" y="2641788"/>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31" name="椭圆 530"/>
            <p:cNvSpPr>
              <a:spLocks noChangeAspect="1"/>
            </p:cNvSpPr>
            <p:nvPr userDrawn="1"/>
          </p:nvSpPr>
          <p:spPr>
            <a:xfrm rot="1538940">
              <a:off x="8089231" y="2553105"/>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32" name="椭圆 531"/>
            <p:cNvSpPr>
              <a:spLocks noChangeAspect="1"/>
            </p:cNvSpPr>
            <p:nvPr userDrawn="1"/>
          </p:nvSpPr>
          <p:spPr>
            <a:xfrm rot="1538940">
              <a:off x="8369483" y="2589143"/>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33" name="椭圆 532"/>
            <p:cNvSpPr>
              <a:spLocks noChangeAspect="1"/>
            </p:cNvSpPr>
            <p:nvPr userDrawn="1"/>
          </p:nvSpPr>
          <p:spPr>
            <a:xfrm rot="1538940">
              <a:off x="7676069" y="2399349"/>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34" name="椭圆 533"/>
            <p:cNvSpPr>
              <a:spLocks noChangeAspect="1"/>
            </p:cNvSpPr>
            <p:nvPr userDrawn="1"/>
          </p:nvSpPr>
          <p:spPr>
            <a:xfrm rot="1538940">
              <a:off x="7938460" y="2382178"/>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35" name="椭圆 534"/>
            <p:cNvSpPr>
              <a:spLocks noChangeAspect="1"/>
            </p:cNvSpPr>
            <p:nvPr userDrawn="1"/>
          </p:nvSpPr>
          <p:spPr>
            <a:xfrm rot="1538940">
              <a:off x="8151068" y="2289042"/>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36" name="椭圆 535"/>
            <p:cNvSpPr>
              <a:spLocks noChangeAspect="1"/>
            </p:cNvSpPr>
            <p:nvPr userDrawn="1"/>
          </p:nvSpPr>
          <p:spPr>
            <a:xfrm rot="1538940">
              <a:off x="8349868" y="2403160"/>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37" name="椭圆 536"/>
            <p:cNvSpPr>
              <a:spLocks noChangeAspect="1"/>
            </p:cNvSpPr>
            <p:nvPr userDrawn="1"/>
          </p:nvSpPr>
          <p:spPr>
            <a:xfrm rot="1538940">
              <a:off x="8610764" y="3291229"/>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38" name="椭圆 537"/>
            <p:cNvSpPr>
              <a:spLocks noChangeAspect="1"/>
            </p:cNvSpPr>
            <p:nvPr userDrawn="1"/>
          </p:nvSpPr>
          <p:spPr>
            <a:xfrm rot="1538940">
              <a:off x="7339223" y="2477137"/>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39" name="椭圆 538"/>
            <p:cNvSpPr>
              <a:spLocks noChangeAspect="1"/>
            </p:cNvSpPr>
            <p:nvPr userDrawn="1"/>
          </p:nvSpPr>
          <p:spPr>
            <a:xfrm rot="1538940">
              <a:off x="8593121" y="2756409"/>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40" name="椭圆 539"/>
            <p:cNvSpPr>
              <a:spLocks noChangeAspect="1"/>
            </p:cNvSpPr>
            <p:nvPr userDrawn="1"/>
          </p:nvSpPr>
          <p:spPr>
            <a:xfrm rot="1538940">
              <a:off x="8579272" y="3511280"/>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41" name="椭圆 540"/>
            <p:cNvSpPr>
              <a:spLocks noChangeAspect="1"/>
            </p:cNvSpPr>
            <p:nvPr userDrawn="1"/>
          </p:nvSpPr>
          <p:spPr>
            <a:xfrm rot="1538940">
              <a:off x="8565152" y="2537555"/>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42" name="椭圆 541"/>
            <p:cNvSpPr>
              <a:spLocks noChangeAspect="1"/>
            </p:cNvSpPr>
            <p:nvPr userDrawn="1"/>
          </p:nvSpPr>
          <p:spPr>
            <a:xfrm rot="1538940">
              <a:off x="8389227" y="2219457"/>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43" name="椭圆 542"/>
            <p:cNvSpPr>
              <a:spLocks noChangeAspect="1"/>
            </p:cNvSpPr>
            <p:nvPr userDrawn="1"/>
          </p:nvSpPr>
          <p:spPr>
            <a:xfrm rot="1538940">
              <a:off x="8221432" y="2048576"/>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44" name="椭圆 543"/>
            <p:cNvSpPr>
              <a:spLocks noChangeAspect="1"/>
            </p:cNvSpPr>
            <p:nvPr userDrawn="1"/>
          </p:nvSpPr>
          <p:spPr>
            <a:xfrm rot="1538940">
              <a:off x="5968614" y="3726052"/>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45" name="椭圆 544"/>
            <p:cNvSpPr>
              <a:spLocks noChangeAspect="1"/>
            </p:cNvSpPr>
            <p:nvPr userDrawn="1"/>
          </p:nvSpPr>
          <p:spPr>
            <a:xfrm rot="1538940">
              <a:off x="5843012" y="3514197"/>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46" name="椭圆 545"/>
            <p:cNvSpPr>
              <a:spLocks noChangeAspect="1"/>
            </p:cNvSpPr>
            <p:nvPr userDrawn="1"/>
          </p:nvSpPr>
          <p:spPr>
            <a:xfrm rot="1538940">
              <a:off x="6255952" y="3916995"/>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47" name="椭圆 546"/>
            <p:cNvSpPr>
              <a:spLocks noChangeAspect="1"/>
            </p:cNvSpPr>
            <p:nvPr userDrawn="1"/>
          </p:nvSpPr>
          <p:spPr>
            <a:xfrm rot="1538940">
              <a:off x="6421635" y="4126404"/>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48" name="椭圆 547"/>
            <p:cNvSpPr>
              <a:spLocks noChangeAspect="1"/>
            </p:cNvSpPr>
            <p:nvPr userDrawn="1"/>
          </p:nvSpPr>
          <p:spPr>
            <a:xfrm rot="1538940">
              <a:off x="6009515" y="3977928"/>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49" name="椭圆 548"/>
            <p:cNvSpPr>
              <a:spLocks noChangeAspect="1"/>
            </p:cNvSpPr>
            <p:nvPr userDrawn="1"/>
          </p:nvSpPr>
          <p:spPr>
            <a:xfrm rot="1538940">
              <a:off x="6156712" y="4204768"/>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50" name="椭圆 549"/>
            <p:cNvSpPr>
              <a:spLocks noChangeAspect="1"/>
            </p:cNvSpPr>
            <p:nvPr userDrawn="1"/>
          </p:nvSpPr>
          <p:spPr>
            <a:xfrm rot="1538940">
              <a:off x="6574867" y="4325983"/>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51" name="椭圆 550"/>
            <p:cNvSpPr>
              <a:spLocks noChangeAspect="1"/>
            </p:cNvSpPr>
            <p:nvPr userDrawn="1"/>
          </p:nvSpPr>
          <p:spPr>
            <a:xfrm rot="1538940">
              <a:off x="6751397" y="4101922"/>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52" name="椭圆 551"/>
            <p:cNvSpPr>
              <a:spLocks noChangeAspect="1"/>
            </p:cNvSpPr>
            <p:nvPr userDrawn="1"/>
          </p:nvSpPr>
          <p:spPr>
            <a:xfrm rot="1538940">
              <a:off x="6980963" y="4180249"/>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53" name="椭圆 552"/>
            <p:cNvSpPr>
              <a:spLocks noChangeAspect="1"/>
            </p:cNvSpPr>
            <p:nvPr userDrawn="1"/>
          </p:nvSpPr>
          <p:spPr>
            <a:xfrm rot="1538940">
              <a:off x="6836623" y="4402939"/>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54" name="椭圆 553"/>
            <p:cNvSpPr>
              <a:spLocks noChangeAspect="1"/>
            </p:cNvSpPr>
            <p:nvPr userDrawn="1"/>
          </p:nvSpPr>
          <p:spPr>
            <a:xfrm rot="1538940">
              <a:off x="6685357" y="4594965"/>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55" name="椭圆 554"/>
            <p:cNvSpPr>
              <a:spLocks noChangeAspect="1"/>
            </p:cNvSpPr>
            <p:nvPr userDrawn="1"/>
          </p:nvSpPr>
          <p:spPr>
            <a:xfrm rot="1538940">
              <a:off x="6338169" y="4433762"/>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56" name="椭圆 555"/>
            <p:cNvSpPr>
              <a:spLocks noChangeAspect="1"/>
            </p:cNvSpPr>
            <p:nvPr userDrawn="1"/>
          </p:nvSpPr>
          <p:spPr>
            <a:xfrm rot="1538940">
              <a:off x="6397262" y="4645879"/>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57" name="椭圆 556"/>
            <p:cNvSpPr>
              <a:spLocks noChangeAspect="1"/>
            </p:cNvSpPr>
            <p:nvPr userDrawn="1"/>
          </p:nvSpPr>
          <p:spPr>
            <a:xfrm rot="1538940">
              <a:off x="6061255" y="4434679"/>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58" name="椭圆 557"/>
            <p:cNvSpPr>
              <a:spLocks noChangeAspect="1"/>
            </p:cNvSpPr>
            <p:nvPr userDrawn="1"/>
          </p:nvSpPr>
          <p:spPr>
            <a:xfrm rot="1538940">
              <a:off x="6089050" y="4665425"/>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59" name="椭圆 558"/>
            <p:cNvSpPr>
              <a:spLocks noChangeAspect="1"/>
            </p:cNvSpPr>
            <p:nvPr userDrawn="1"/>
          </p:nvSpPr>
          <p:spPr>
            <a:xfrm rot="1538940">
              <a:off x="5672866" y="3766866"/>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60" name="椭圆 559"/>
            <p:cNvSpPr>
              <a:spLocks noChangeAspect="1"/>
            </p:cNvSpPr>
            <p:nvPr userDrawn="1"/>
          </p:nvSpPr>
          <p:spPr>
            <a:xfrm rot="1538940">
              <a:off x="5777358" y="4038119"/>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61" name="椭圆 560"/>
            <p:cNvSpPr>
              <a:spLocks noChangeAspect="1"/>
            </p:cNvSpPr>
            <p:nvPr userDrawn="1"/>
          </p:nvSpPr>
          <p:spPr>
            <a:xfrm rot="1538940">
              <a:off x="5833461" y="4258333"/>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62" name="椭圆 561"/>
            <p:cNvSpPr>
              <a:spLocks noChangeAspect="1"/>
            </p:cNvSpPr>
            <p:nvPr userDrawn="1"/>
          </p:nvSpPr>
          <p:spPr>
            <a:xfrm rot="1538940">
              <a:off x="5801309" y="4492886"/>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63" name="椭圆 562"/>
            <p:cNvSpPr>
              <a:spLocks noChangeAspect="1"/>
            </p:cNvSpPr>
            <p:nvPr userDrawn="1"/>
          </p:nvSpPr>
          <p:spPr>
            <a:xfrm rot="1538940">
              <a:off x="5588542" y="3179752"/>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64" name="椭圆 563"/>
            <p:cNvSpPr>
              <a:spLocks noChangeAspect="1"/>
            </p:cNvSpPr>
            <p:nvPr userDrawn="1"/>
          </p:nvSpPr>
          <p:spPr>
            <a:xfrm rot="1538940">
              <a:off x="5599081" y="3435647"/>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65" name="椭圆 564"/>
            <p:cNvSpPr>
              <a:spLocks noChangeAspect="1"/>
            </p:cNvSpPr>
            <p:nvPr userDrawn="1"/>
          </p:nvSpPr>
          <p:spPr>
            <a:xfrm rot="1538940">
              <a:off x="5639177" y="2889073"/>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66" name="椭圆 565"/>
            <p:cNvSpPr>
              <a:spLocks noChangeAspect="1"/>
            </p:cNvSpPr>
            <p:nvPr userDrawn="1"/>
          </p:nvSpPr>
          <p:spPr>
            <a:xfrm rot="1538940">
              <a:off x="5310836" y="3312180"/>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67" name="椭圆 566"/>
            <p:cNvSpPr>
              <a:spLocks noChangeAspect="1"/>
            </p:cNvSpPr>
            <p:nvPr userDrawn="1"/>
          </p:nvSpPr>
          <p:spPr>
            <a:xfrm rot="1538940">
              <a:off x="5157858" y="3486704"/>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68" name="椭圆 567"/>
            <p:cNvSpPr>
              <a:spLocks noChangeAspect="1"/>
            </p:cNvSpPr>
            <p:nvPr userDrawn="1"/>
          </p:nvSpPr>
          <p:spPr>
            <a:xfrm rot="1538940">
              <a:off x="5275770" y="3755178"/>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69" name="椭圆 568"/>
            <p:cNvSpPr>
              <a:spLocks noChangeAspect="1"/>
            </p:cNvSpPr>
            <p:nvPr userDrawn="1"/>
          </p:nvSpPr>
          <p:spPr>
            <a:xfrm rot="1538940">
              <a:off x="5418182" y="2999509"/>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70" name="椭圆 569"/>
            <p:cNvSpPr>
              <a:spLocks noChangeAspect="1"/>
            </p:cNvSpPr>
            <p:nvPr userDrawn="1"/>
          </p:nvSpPr>
          <p:spPr>
            <a:xfrm rot="1538940">
              <a:off x="5438909" y="3605187"/>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71" name="椭圆 570"/>
            <p:cNvSpPr>
              <a:spLocks noChangeAspect="1"/>
            </p:cNvSpPr>
            <p:nvPr userDrawn="1"/>
          </p:nvSpPr>
          <p:spPr>
            <a:xfrm rot="1538940">
              <a:off x="5529206" y="3988871"/>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72" name="椭圆 571"/>
            <p:cNvSpPr>
              <a:spLocks noChangeAspect="1"/>
            </p:cNvSpPr>
            <p:nvPr userDrawn="1"/>
          </p:nvSpPr>
          <p:spPr>
            <a:xfrm rot="1538940">
              <a:off x="5481091" y="4235841"/>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73" name="椭圆 572"/>
            <p:cNvSpPr>
              <a:spLocks noChangeAspect="1"/>
            </p:cNvSpPr>
            <p:nvPr userDrawn="1"/>
          </p:nvSpPr>
          <p:spPr>
            <a:xfrm rot="1538940">
              <a:off x="5490095" y="4447564"/>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74" name="椭圆 573"/>
            <p:cNvSpPr>
              <a:spLocks noChangeAspect="1"/>
            </p:cNvSpPr>
            <p:nvPr userDrawn="1"/>
          </p:nvSpPr>
          <p:spPr>
            <a:xfrm rot="1538940">
              <a:off x="5278008" y="4021500"/>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75" name="椭圆 574"/>
            <p:cNvSpPr>
              <a:spLocks noChangeAspect="1"/>
            </p:cNvSpPr>
            <p:nvPr userDrawn="1"/>
          </p:nvSpPr>
          <p:spPr>
            <a:xfrm rot="1538940">
              <a:off x="5200769" y="4272527"/>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76" name="椭圆 575"/>
            <p:cNvSpPr>
              <a:spLocks noChangeAspect="1"/>
            </p:cNvSpPr>
            <p:nvPr userDrawn="1"/>
          </p:nvSpPr>
          <p:spPr>
            <a:xfrm rot="1538940">
              <a:off x="4977960" y="3682502"/>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77" name="椭圆 576"/>
            <p:cNvSpPr>
              <a:spLocks noChangeAspect="1"/>
            </p:cNvSpPr>
            <p:nvPr userDrawn="1"/>
          </p:nvSpPr>
          <p:spPr>
            <a:xfrm rot="1538940">
              <a:off x="5047605" y="3943191"/>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78" name="椭圆 577"/>
            <p:cNvSpPr>
              <a:spLocks noChangeAspect="1"/>
            </p:cNvSpPr>
            <p:nvPr userDrawn="1"/>
          </p:nvSpPr>
          <p:spPr>
            <a:xfrm rot="1538940">
              <a:off x="5641028" y="4651927"/>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79" name="椭圆 578"/>
            <p:cNvSpPr>
              <a:spLocks noChangeAspect="1"/>
            </p:cNvSpPr>
            <p:nvPr userDrawn="1"/>
          </p:nvSpPr>
          <p:spPr>
            <a:xfrm rot="1538940">
              <a:off x="5741516" y="4840690"/>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80" name="椭圆 579"/>
            <p:cNvSpPr>
              <a:spLocks noChangeAspect="1"/>
            </p:cNvSpPr>
            <p:nvPr userDrawn="1"/>
          </p:nvSpPr>
          <p:spPr>
            <a:xfrm rot="1538940">
              <a:off x="5274326" y="4627974"/>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81" name="椭圆 580"/>
            <p:cNvSpPr>
              <a:spLocks noChangeAspect="1"/>
            </p:cNvSpPr>
            <p:nvPr userDrawn="1"/>
          </p:nvSpPr>
          <p:spPr>
            <a:xfrm rot="1538940">
              <a:off x="5437225" y="4784708"/>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82" name="椭圆 581"/>
            <p:cNvSpPr>
              <a:spLocks noChangeAspect="1"/>
            </p:cNvSpPr>
            <p:nvPr userDrawn="1"/>
          </p:nvSpPr>
          <p:spPr>
            <a:xfrm rot="1538940">
              <a:off x="5360675" y="4975245"/>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83" name="椭圆 582"/>
            <p:cNvSpPr>
              <a:spLocks noChangeAspect="1"/>
            </p:cNvSpPr>
            <p:nvPr userDrawn="1"/>
          </p:nvSpPr>
          <p:spPr>
            <a:xfrm rot="1538940">
              <a:off x="5103980" y="4497852"/>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84" name="椭圆 583"/>
            <p:cNvSpPr>
              <a:spLocks noChangeAspect="1"/>
            </p:cNvSpPr>
            <p:nvPr userDrawn="1"/>
          </p:nvSpPr>
          <p:spPr>
            <a:xfrm rot="1538940">
              <a:off x="4968490" y="4213574"/>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85" name="椭圆 584"/>
            <p:cNvSpPr>
              <a:spLocks noChangeAspect="1"/>
            </p:cNvSpPr>
            <p:nvPr userDrawn="1"/>
          </p:nvSpPr>
          <p:spPr>
            <a:xfrm rot="1538940">
              <a:off x="4874211" y="4489542"/>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86" name="椭圆 585"/>
            <p:cNvSpPr>
              <a:spLocks noChangeAspect="1"/>
            </p:cNvSpPr>
            <p:nvPr userDrawn="1"/>
          </p:nvSpPr>
          <p:spPr>
            <a:xfrm rot="1538940">
              <a:off x="4804846" y="3890278"/>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87" name="椭圆 586"/>
            <p:cNvSpPr>
              <a:spLocks noChangeAspect="1"/>
            </p:cNvSpPr>
            <p:nvPr userDrawn="1"/>
          </p:nvSpPr>
          <p:spPr>
            <a:xfrm rot="1538940">
              <a:off x="4749558" y="4170929"/>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88" name="椭圆 587"/>
            <p:cNvSpPr>
              <a:spLocks noChangeAspect="1"/>
            </p:cNvSpPr>
            <p:nvPr userDrawn="1"/>
          </p:nvSpPr>
          <p:spPr>
            <a:xfrm rot="1538940">
              <a:off x="4751542" y="4817659"/>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89" name="椭圆 588"/>
            <p:cNvSpPr>
              <a:spLocks noChangeAspect="1"/>
            </p:cNvSpPr>
            <p:nvPr userDrawn="1"/>
          </p:nvSpPr>
          <p:spPr>
            <a:xfrm rot="1538940">
              <a:off x="5128338" y="4932007"/>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90" name="椭圆 589"/>
            <p:cNvSpPr>
              <a:spLocks noChangeAspect="1"/>
            </p:cNvSpPr>
            <p:nvPr userDrawn="1"/>
          </p:nvSpPr>
          <p:spPr>
            <a:xfrm rot="1538940">
              <a:off x="4898539" y="5008511"/>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91" name="椭圆 590"/>
            <p:cNvSpPr>
              <a:spLocks noChangeAspect="1"/>
            </p:cNvSpPr>
            <p:nvPr userDrawn="1"/>
          </p:nvSpPr>
          <p:spPr>
            <a:xfrm rot="1538940">
              <a:off x="4667297" y="4627365"/>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92" name="椭圆 591"/>
            <p:cNvSpPr>
              <a:spLocks noChangeAspect="1"/>
            </p:cNvSpPr>
            <p:nvPr userDrawn="1"/>
          </p:nvSpPr>
          <p:spPr>
            <a:xfrm rot="1538940">
              <a:off x="4482729" y="4746823"/>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93" name="椭圆 592"/>
            <p:cNvSpPr>
              <a:spLocks noChangeAspect="1"/>
            </p:cNvSpPr>
            <p:nvPr userDrawn="1"/>
          </p:nvSpPr>
          <p:spPr>
            <a:xfrm rot="1538940">
              <a:off x="4640670" y="4392342"/>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94" name="椭圆 593"/>
            <p:cNvSpPr>
              <a:spLocks noChangeAspect="1"/>
            </p:cNvSpPr>
            <p:nvPr userDrawn="1"/>
          </p:nvSpPr>
          <p:spPr>
            <a:xfrm rot="1538940">
              <a:off x="4569307" y="4059996"/>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95" name="椭圆 594"/>
            <p:cNvSpPr>
              <a:spLocks noChangeAspect="1"/>
            </p:cNvSpPr>
            <p:nvPr userDrawn="1"/>
          </p:nvSpPr>
          <p:spPr>
            <a:xfrm rot="1538940">
              <a:off x="4584835" y="3749773"/>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96" name="椭圆 595"/>
            <p:cNvSpPr>
              <a:spLocks noChangeAspect="1"/>
            </p:cNvSpPr>
            <p:nvPr userDrawn="1"/>
          </p:nvSpPr>
          <p:spPr>
            <a:xfrm rot="1538940">
              <a:off x="4397137" y="3887138"/>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97" name="椭圆 596"/>
            <p:cNvSpPr>
              <a:spLocks noChangeAspect="1"/>
            </p:cNvSpPr>
            <p:nvPr userDrawn="1"/>
          </p:nvSpPr>
          <p:spPr>
            <a:xfrm rot="1538940">
              <a:off x="4734745" y="3565716"/>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98" name="椭圆 597"/>
            <p:cNvSpPr>
              <a:spLocks noChangeAspect="1"/>
            </p:cNvSpPr>
            <p:nvPr userDrawn="1"/>
          </p:nvSpPr>
          <p:spPr>
            <a:xfrm rot="1538940">
              <a:off x="4657763" y="4981847"/>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99" name="椭圆 598"/>
            <p:cNvSpPr>
              <a:spLocks noChangeAspect="1"/>
            </p:cNvSpPr>
            <p:nvPr userDrawn="1"/>
          </p:nvSpPr>
          <p:spPr>
            <a:xfrm rot="1538940">
              <a:off x="4352759" y="3607102"/>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00" name="椭圆 599"/>
            <p:cNvSpPr>
              <a:spLocks noChangeAspect="1"/>
            </p:cNvSpPr>
            <p:nvPr userDrawn="1"/>
          </p:nvSpPr>
          <p:spPr>
            <a:xfrm rot="1538940">
              <a:off x="5120869" y="5184894"/>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01" name="椭圆 600"/>
            <p:cNvSpPr>
              <a:spLocks noChangeAspect="1"/>
            </p:cNvSpPr>
            <p:nvPr userDrawn="1"/>
          </p:nvSpPr>
          <p:spPr>
            <a:xfrm rot="1538940">
              <a:off x="5346720" y="5202186"/>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02" name="椭圆 601"/>
            <p:cNvSpPr>
              <a:spLocks noChangeAspect="1"/>
            </p:cNvSpPr>
            <p:nvPr userDrawn="1"/>
          </p:nvSpPr>
          <p:spPr>
            <a:xfrm rot="1538940">
              <a:off x="5569597" y="5128947"/>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03" name="椭圆 602"/>
            <p:cNvSpPr>
              <a:spLocks noChangeAspect="1"/>
            </p:cNvSpPr>
            <p:nvPr userDrawn="1"/>
          </p:nvSpPr>
          <p:spPr>
            <a:xfrm rot="1538940">
              <a:off x="5788442" y="5062970"/>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04" name="椭圆 603"/>
            <p:cNvSpPr>
              <a:spLocks noChangeAspect="1"/>
            </p:cNvSpPr>
            <p:nvPr userDrawn="1"/>
          </p:nvSpPr>
          <p:spPr>
            <a:xfrm rot="1538940">
              <a:off x="5998714" y="4853559"/>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05" name="椭圆 604"/>
            <p:cNvSpPr>
              <a:spLocks noChangeAspect="1"/>
            </p:cNvSpPr>
            <p:nvPr userDrawn="1"/>
          </p:nvSpPr>
          <p:spPr>
            <a:xfrm rot="1538940">
              <a:off x="6378397" y="4867871"/>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06" name="椭圆 605"/>
            <p:cNvSpPr>
              <a:spLocks noChangeAspect="1"/>
            </p:cNvSpPr>
            <p:nvPr userDrawn="1"/>
          </p:nvSpPr>
          <p:spPr>
            <a:xfrm rot="1538940">
              <a:off x="6024045" y="5160901"/>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07" name="椭圆 606"/>
            <p:cNvSpPr>
              <a:spLocks noChangeAspect="1"/>
            </p:cNvSpPr>
            <p:nvPr userDrawn="1"/>
          </p:nvSpPr>
          <p:spPr>
            <a:xfrm rot="1538940">
              <a:off x="5286262" y="5421936"/>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08" name="椭圆 607"/>
            <p:cNvSpPr>
              <a:spLocks noChangeAspect="1"/>
            </p:cNvSpPr>
            <p:nvPr userDrawn="1"/>
          </p:nvSpPr>
          <p:spPr>
            <a:xfrm rot="1538940">
              <a:off x="5503542" y="5398523"/>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09" name="椭圆 608"/>
            <p:cNvSpPr>
              <a:spLocks noChangeAspect="1"/>
            </p:cNvSpPr>
            <p:nvPr userDrawn="1"/>
          </p:nvSpPr>
          <p:spPr>
            <a:xfrm rot="1538940">
              <a:off x="5800701" y="5297053"/>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10" name="椭圆 609"/>
            <p:cNvSpPr>
              <a:spLocks noChangeAspect="1"/>
            </p:cNvSpPr>
            <p:nvPr userDrawn="1"/>
          </p:nvSpPr>
          <p:spPr>
            <a:xfrm rot="1538940">
              <a:off x="5733582" y="5467948"/>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11" name="椭圆 610"/>
            <p:cNvSpPr>
              <a:spLocks noChangeAspect="1"/>
            </p:cNvSpPr>
            <p:nvPr userDrawn="1"/>
          </p:nvSpPr>
          <p:spPr>
            <a:xfrm rot="1538940">
              <a:off x="6006826" y="5405470"/>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12" name="椭圆 611"/>
            <p:cNvSpPr>
              <a:spLocks noChangeAspect="1"/>
            </p:cNvSpPr>
            <p:nvPr userDrawn="1"/>
          </p:nvSpPr>
          <p:spPr>
            <a:xfrm rot="1538940">
              <a:off x="6288838" y="5225713"/>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13" name="椭圆 612"/>
            <p:cNvSpPr>
              <a:spLocks noChangeAspect="1"/>
            </p:cNvSpPr>
            <p:nvPr userDrawn="1"/>
          </p:nvSpPr>
          <p:spPr>
            <a:xfrm rot="1538940">
              <a:off x="6256519" y="5458787"/>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14" name="椭圆 613"/>
            <p:cNvSpPr>
              <a:spLocks noChangeAspect="1"/>
            </p:cNvSpPr>
            <p:nvPr userDrawn="1"/>
          </p:nvSpPr>
          <p:spPr>
            <a:xfrm rot="1538940">
              <a:off x="5909708" y="5680121"/>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15" name="椭圆 614"/>
            <p:cNvSpPr>
              <a:spLocks noChangeAspect="1"/>
            </p:cNvSpPr>
            <p:nvPr userDrawn="1"/>
          </p:nvSpPr>
          <p:spPr>
            <a:xfrm rot="1538940">
              <a:off x="6177192" y="5724195"/>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16" name="椭圆 615"/>
            <p:cNvSpPr>
              <a:spLocks noChangeAspect="1"/>
            </p:cNvSpPr>
            <p:nvPr userDrawn="1"/>
          </p:nvSpPr>
          <p:spPr>
            <a:xfrm rot="1538940">
              <a:off x="5126296" y="5473648"/>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17" name="椭圆 616"/>
            <p:cNvSpPr>
              <a:spLocks noChangeAspect="1"/>
            </p:cNvSpPr>
            <p:nvPr userDrawn="1"/>
          </p:nvSpPr>
          <p:spPr>
            <a:xfrm rot="1538940">
              <a:off x="4795682" y="5253835"/>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18" name="椭圆 617"/>
            <p:cNvSpPr>
              <a:spLocks noChangeAspect="1"/>
            </p:cNvSpPr>
            <p:nvPr userDrawn="1"/>
          </p:nvSpPr>
          <p:spPr>
            <a:xfrm rot="1538940">
              <a:off x="4577235" y="5134003"/>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19" name="椭圆 618"/>
            <p:cNvSpPr>
              <a:spLocks noChangeAspect="1"/>
            </p:cNvSpPr>
            <p:nvPr userDrawn="1"/>
          </p:nvSpPr>
          <p:spPr>
            <a:xfrm rot="1538940">
              <a:off x="6071732" y="5600437"/>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20" name="椭圆 619"/>
            <p:cNvSpPr>
              <a:spLocks noChangeAspect="1"/>
            </p:cNvSpPr>
            <p:nvPr userDrawn="1"/>
          </p:nvSpPr>
          <p:spPr>
            <a:xfrm rot="1538940">
              <a:off x="5727721" y="5637699"/>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21" name="椭圆 620"/>
            <p:cNvSpPr>
              <a:spLocks noChangeAspect="1"/>
            </p:cNvSpPr>
            <p:nvPr userDrawn="1"/>
          </p:nvSpPr>
          <p:spPr>
            <a:xfrm rot="1538940">
              <a:off x="6491900" y="5291133"/>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22" name="椭圆 621"/>
            <p:cNvSpPr>
              <a:spLocks noChangeAspect="1"/>
            </p:cNvSpPr>
            <p:nvPr userDrawn="1"/>
          </p:nvSpPr>
          <p:spPr>
            <a:xfrm rot="1538940">
              <a:off x="6548734" y="5064723"/>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23" name="椭圆 622"/>
            <p:cNvSpPr>
              <a:spLocks noChangeAspect="1"/>
            </p:cNvSpPr>
            <p:nvPr userDrawn="1"/>
          </p:nvSpPr>
          <p:spPr>
            <a:xfrm rot="1538940">
              <a:off x="6663669" y="4823530"/>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24" name="椭圆 623"/>
            <p:cNvSpPr>
              <a:spLocks noChangeAspect="1"/>
            </p:cNvSpPr>
            <p:nvPr userDrawn="1"/>
          </p:nvSpPr>
          <p:spPr>
            <a:xfrm rot="1538940">
              <a:off x="6413454" y="5578964"/>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25" name="椭圆 624"/>
            <p:cNvSpPr>
              <a:spLocks noChangeAspect="1"/>
            </p:cNvSpPr>
            <p:nvPr userDrawn="1"/>
          </p:nvSpPr>
          <p:spPr>
            <a:xfrm rot="1538940">
              <a:off x="6883370" y="4898022"/>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26" name="椭圆 625"/>
            <p:cNvSpPr>
              <a:spLocks noChangeAspect="1"/>
            </p:cNvSpPr>
            <p:nvPr userDrawn="1"/>
          </p:nvSpPr>
          <p:spPr>
            <a:xfrm rot="1538940">
              <a:off x="6773538" y="5126757"/>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27" name="椭圆 626"/>
            <p:cNvSpPr>
              <a:spLocks noChangeAspect="1"/>
            </p:cNvSpPr>
            <p:nvPr userDrawn="1"/>
          </p:nvSpPr>
          <p:spPr>
            <a:xfrm rot="1538940">
              <a:off x="4768371" y="5423665"/>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28" name="椭圆 627"/>
            <p:cNvSpPr>
              <a:spLocks noChangeAspect="1"/>
            </p:cNvSpPr>
            <p:nvPr userDrawn="1"/>
          </p:nvSpPr>
          <p:spPr>
            <a:xfrm rot="1538940">
              <a:off x="4916169" y="5461941"/>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29" name="椭圆 628"/>
            <p:cNvSpPr>
              <a:spLocks noChangeAspect="1"/>
            </p:cNvSpPr>
            <p:nvPr userDrawn="1"/>
          </p:nvSpPr>
          <p:spPr>
            <a:xfrm rot="1538940">
              <a:off x="4482407" y="5235919"/>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30" name="椭圆 629"/>
            <p:cNvSpPr>
              <a:spLocks noChangeAspect="1"/>
            </p:cNvSpPr>
            <p:nvPr userDrawn="1"/>
          </p:nvSpPr>
          <p:spPr>
            <a:xfrm rot="1538940">
              <a:off x="4636540" y="5307128"/>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31" name="椭圆 630"/>
            <p:cNvSpPr>
              <a:spLocks noChangeAspect="1"/>
            </p:cNvSpPr>
            <p:nvPr userDrawn="1"/>
          </p:nvSpPr>
          <p:spPr>
            <a:xfrm rot="1538940">
              <a:off x="5021671" y="5560726"/>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32" name="椭圆 631"/>
            <p:cNvSpPr>
              <a:spLocks noChangeAspect="1"/>
            </p:cNvSpPr>
            <p:nvPr userDrawn="1"/>
          </p:nvSpPr>
          <p:spPr>
            <a:xfrm rot="1538940">
              <a:off x="5195335" y="5642351"/>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33" name="椭圆 632"/>
            <p:cNvSpPr>
              <a:spLocks noChangeAspect="1"/>
            </p:cNvSpPr>
            <p:nvPr userDrawn="1"/>
          </p:nvSpPr>
          <p:spPr>
            <a:xfrm rot="1538940">
              <a:off x="4433239" y="5024478"/>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34" name="椭圆 633"/>
            <p:cNvSpPr>
              <a:spLocks noChangeAspect="1"/>
            </p:cNvSpPr>
            <p:nvPr userDrawn="1"/>
          </p:nvSpPr>
          <p:spPr>
            <a:xfrm rot="1538940">
              <a:off x="6039651" y="5826204"/>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35" name="椭圆 634"/>
            <p:cNvSpPr>
              <a:spLocks noChangeAspect="1"/>
            </p:cNvSpPr>
            <p:nvPr userDrawn="1"/>
          </p:nvSpPr>
          <p:spPr>
            <a:xfrm rot="1538940">
              <a:off x="6663039" y="5388249"/>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36" name="椭圆 635"/>
            <p:cNvSpPr>
              <a:spLocks noChangeAspect="1"/>
            </p:cNvSpPr>
            <p:nvPr userDrawn="1"/>
          </p:nvSpPr>
          <p:spPr>
            <a:xfrm rot="1538940">
              <a:off x="6889690" y="5311261"/>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37" name="椭圆 636"/>
            <p:cNvSpPr>
              <a:spLocks noChangeAspect="1"/>
            </p:cNvSpPr>
            <p:nvPr userDrawn="1"/>
          </p:nvSpPr>
          <p:spPr>
            <a:xfrm rot="1538940">
              <a:off x="4414400" y="4509718"/>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38" name="椭圆 637"/>
            <p:cNvSpPr>
              <a:spLocks noChangeAspect="1"/>
            </p:cNvSpPr>
            <p:nvPr userDrawn="1"/>
          </p:nvSpPr>
          <p:spPr>
            <a:xfrm rot="1538940">
              <a:off x="4394042" y="4328622"/>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39" name="椭圆 638"/>
            <p:cNvSpPr>
              <a:spLocks noChangeAspect="1"/>
            </p:cNvSpPr>
            <p:nvPr userDrawn="1"/>
          </p:nvSpPr>
          <p:spPr>
            <a:xfrm rot="1538940">
              <a:off x="4309532" y="4131813"/>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40" name="椭圆 639"/>
            <p:cNvSpPr>
              <a:spLocks noChangeAspect="1"/>
            </p:cNvSpPr>
            <p:nvPr userDrawn="1"/>
          </p:nvSpPr>
          <p:spPr>
            <a:xfrm rot="1538940">
              <a:off x="4330561" y="4854018"/>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41" name="椭圆 640"/>
            <p:cNvSpPr>
              <a:spLocks noChangeAspect="1"/>
            </p:cNvSpPr>
            <p:nvPr userDrawn="1"/>
          </p:nvSpPr>
          <p:spPr>
            <a:xfrm rot="1538940">
              <a:off x="4286809" y="5037025"/>
              <a:ext cx="53873" cy="5387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42" name="椭圆 641"/>
            <p:cNvSpPr>
              <a:spLocks noChangeAspect="1"/>
            </p:cNvSpPr>
            <p:nvPr userDrawn="1"/>
          </p:nvSpPr>
          <p:spPr>
            <a:xfrm rot="1538940">
              <a:off x="3969290" y="4367384"/>
              <a:ext cx="53873" cy="5387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43" name="椭圆 642"/>
            <p:cNvSpPr>
              <a:spLocks noChangeAspect="1"/>
            </p:cNvSpPr>
            <p:nvPr userDrawn="1"/>
          </p:nvSpPr>
          <p:spPr>
            <a:xfrm rot="1538940">
              <a:off x="6234560" y="5824045"/>
              <a:ext cx="53873" cy="5387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44" name="椭圆 643"/>
            <p:cNvSpPr>
              <a:spLocks noChangeAspect="1"/>
            </p:cNvSpPr>
            <p:nvPr userDrawn="1"/>
          </p:nvSpPr>
          <p:spPr>
            <a:xfrm rot="1538940">
              <a:off x="6672112" y="5777203"/>
              <a:ext cx="53873" cy="5387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45" name="椭圆 644"/>
            <p:cNvSpPr>
              <a:spLocks noChangeAspect="1"/>
            </p:cNvSpPr>
            <p:nvPr userDrawn="1"/>
          </p:nvSpPr>
          <p:spPr>
            <a:xfrm rot="1538940">
              <a:off x="6910169" y="5713628"/>
              <a:ext cx="53873" cy="5387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46" name="椭圆 645"/>
            <p:cNvSpPr>
              <a:spLocks noChangeAspect="1"/>
            </p:cNvSpPr>
            <p:nvPr userDrawn="1"/>
          </p:nvSpPr>
          <p:spPr>
            <a:xfrm rot="1538940">
              <a:off x="6762078" y="5672166"/>
              <a:ext cx="53873" cy="5387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47" name="椭圆 646"/>
            <p:cNvSpPr>
              <a:spLocks noChangeAspect="1"/>
            </p:cNvSpPr>
            <p:nvPr userDrawn="1"/>
          </p:nvSpPr>
          <p:spPr>
            <a:xfrm rot="1538940">
              <a:off x="6511485" y="5782427"/>
              <a:ext cx="53873" cy="5387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48" name="椭圆 647"/>
            <p:cNvSpPr>
              <a:spLocks noChangeAspect="1"/>
            </p:cNvSpPr>
            <p:nvPr userDrawn="1"/>
          </p:nvSpPr>
          <p:spPr>
            <a:xfrm rot="1538940">
              <a:off x="4169035" y="4898121"/>
              <a:ext cx="53873" cy="5387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49" name="椭圆 648"/>
            <p:cNvSpPr>
              <a:spLocks noChangeAspect="1"/>
            </p:cNvSpPr>
            <p:nvPr userDrawn="1"/>
          </p:nvSpPr>
          <p:spPr>
            <a:xfrm rot="1538940">
              <a:off x="3813805" y="4361901"/>
              <a:ext cx="53873" cy="5387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50" name="椭圆 649"/>
            <p:cNvSpPr>
              <a:spLocks noChangeAspect="1"/>
            </p:cNvSpPr>
            <p:nvPr userDrawn="1"/>
          </p:nvSpPr>
          <p:spPr>
            <a:xfrm rot="1538940">
              <a:off x="3805487" y="3343315"/>
              <a:ext cx="53873" cy="5387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51" name="椭圆 650"/>
            <p:cNvSpPr>
              <a:spLocks noChangeAspect="1"/>
            </p:cNvSpPr>
            <p:nvPr userDrawn="1"/>
          </p:nvSpPr>
          <p:spPr>
            <a:xfrm rot="1538940">
              <a:off x="3913566" y="3125092"/>
              <a:ext cx="53873" cy="5387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52" name="椭圆 651"/>
            <p:cNvSpPr>
              <a:spLocks noChangeAspect="1"/>
            </p:cNvSpPr>
            <p:nvPr userDrawn="1"/>
          </p:nvSpPr>
          <p:spPr>
            <a:xfrm rot="1538940">
              <a:off x="4250394" y="4658896"/>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53" name="椭圆 652"/>
            <p:cNvSpPr>
              <a:spLocks noChangeAspect="1"/>
            </p:cNvSpPr>
            <p:nvPr userDrawn="1"/>
          </p:nvSpPr>
          <p:spPr>
            <a:xfrm rot="1538940">
              <a:off x="4123394" y="4530980"/>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54" name="椭圆 653"/>
            <p:cNvSpPr>
              <a:spLocks noChangeAspect="1"/>
            </p:cNvSpPr>
            <p:nvPr userDrawn="1"/>
          </p:nvSpPr>
          <p:spPr>
            <a:xfrm rot="1538940">
              <a:off x="4135192" y="4277712"/>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55" name="椭圆 654"/>
            <p:cNvSpPr>
              <a:spLocks noChangeAspect="1"/>
            </p:cNvSpPr>
            <p:nvPr userDrawn="1"/>
          </p:nvSpPr>
          <p:spPr>
            <a:xfrm rot="1538940">
              <a:off x="4100878" y="4788770"/>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56" name="椭圆 655"/>
            <p:cNvSpPr>
              <a:spLocks noChangeAspect="1"/>
            </p:cNvSpPr>
            <p:nvPr userDrawn="1"/>
          </p:nvSpPr>
          <p:spPr>
            <a:xfrm rot="1538940">
              <a:off x="3996103" y="4670595"/>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57" name="椭圆 656"/>
            <p:cNvSpPr>
              <a:spLocks noChangeAspect="1"/>
            </p:cNvSpPr>
            <p:nvPr userDrawn="1"/>
          </p:nvSpPr>
          <p:spPr>
            <a:xfrm rot="1538940">
              <a:off x="3906706" y="4536048"/>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58" name="椭圆 657"/>
            <p:cNvSpPr>
              <a:spLocks noChangeAspect="1"/>
            </p:cNvSpPr>
            <p:nvPr userDrawn="1"/>
          </p:nvSpPr>
          <p:spPr>
            <a:xfrm rot="1538940">
              <a:off x="5848226" y="5812512"/>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59" name="椭圆 658"/>
            <p:cNvSpPr>
              <a:spLocks noChangeAspect="1"/>
            </p:cNvSpPr>
            <p:nvPr userDrawn="1"/>
          </p:nvSpPr>
          <p:spPr>
            <a:xfrm rot="1538940">
              <a:off x="6588810" y="5604813"/>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60" name="椭圆 659"/>
            <p:cNvSpPr>
              <a:spLocks noChangeAspect="1"/>
            </p:cNvSpPr>
            <p:nvPr userDrawn="1"/>
          </p:nvSpPr>
          <p:spPr>
            <a:xfrm rot="1538940">
              <a:off x="6384293" y="5776614"/>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61" name="椭圆 660"/>
            <p:cNvSpPr>
              <a:spLocks noChangeAspect="1"/>
            </p:cNvSpPr>
            <p:nvPr userDrawn="1"/>
          </p:nvSpPr>
          <p:spPr>
            <a:xfrm rot="1538940">
              <a:off x="6864296" y="5531917"/>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62" name="椭圆 661"/>
            <p:cNvSpPr>
              <a:spLocks noChangeAspect="1"/>
            </p:cNvSpPr>
            <p:nvPr userDrawn="1"/>
          </p:nvSpPr>
          <p:spPr>
            <a:xfrm rot="1538940">
              <a:off x="7059862" y="5482325"/>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63" name="椭圆 662"/>
            <p:cNvSpPr>
              <a:spLocks noChangeAspect="1"/>
            </p:cNvSpPr>
            <p:nvPr userDrawn="1"/>
          </p:nvSpPr>
          <p:spPr>
            <a:xfrm rot="1538940">
              <a:off x="7120405" y="5255080"/>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64" name="椭圆 663"/>
            <p:cNvSpPr>
              <a:spLocks noChangeAspect="1"/>
            </p:cNvSpPr>
            <p:nvPr userDrawn="1"/>
          </p:nvSpPr>
          <p:spPr>
            <a:xfrm rot="1538940">
              <a:off x="7068216" y="5059653"/>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65" name="椭圆 664"/>
            <p:cNvSpPr>
              <a:spLocks noChangeAspect="1"/>
            </p:cNvSpPr>
            <p:nvPr userDrawn="1"/>
          </p:nvSpPr>
          <p:spPr>
            <a:xfrm rot="1538940">
              <a:off x="7073121" y="4751744"/>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66" name="椭圆 665"/>
            <p:cNvSpPr>
              <a:spLocks noChangeAspect="1"/>
            </p:cNvSpPr>
            <p:nvPr userDrawn="1"/>
          </p:nvSpPr>
          <p:spPr>
            <a:xfrm rot="1538940">
              <a:off x="7181272" y="4313394"/>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67" name="椭圆 666"/>
            <p:cNvSpPr>
              <a:spLocks noChangeAspect="1"/>
            </p:cNvSpPr>
            <p:nvPr userDrawn="1"/>
          </p:nvSpPr>
          <p:spPr>
            <a:xfrm rot="1538940">
              <a:off x="7298599" y="4658558"/>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68" name="椭圆 667"/>
            <p:cNvSpPr>
              <a:spLocks noChangeAspect="1"/>
            </p:cNvSpPr>
            <p:nvPr userDrawn="1"/>
          </p:nvSpPr>
          <p:spPr>
            <a:xfrm rot="1538940">
              <a:off x="7369457" y="4400409"/>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69" name="椭圆 668"/>
            <p:cNvSpPr>
              <a:spLocks noChangeAspect="1"/>
            </p:cNvSpPr>
            <p:nvPr userDrawn="1"/>
          </p:nvSpPr>
          <p:spPr>
            <a:xfrm rot="1538940">
              <a:off x="7587550" y="4471515"/>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70" name="椭圆 669"/>
            <p:cNvSpPr>
              <a:spLocks noChangeAspect="1"/>
            </p:cNvSpPr>
            <p:nvPr userDrawn="1"/>
          </p:nvSpPr>
          <p:spPr>
            <a:xfrm rot="1538940">
              <a:off x="7509818" y="4713815"/>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71" name="椭圆 670"/>
            <p:cNvSpPr>
              <a:spLocks noChangeAspect="1"/>
            </p:cNvSpPr>
            <p:nvPr userDrawn="1"/>
          </p:nvSpPr>
          <p:spPr>
            <a:xfrm rot="1538940">
              <a:off x="7256686" y="4926785"/>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72" name="椭圆 671"/>
            <p:cNvSpPr>
              <a:spLocks noChangeAspect="1"/>
            </p:cNvSpPr>
            <p:nvPr userDrawn="1"/>
          </p:nvSpPr>
          <p:spPr>
            <a:xfrm rot="1538940">
              <a:off x="7450720" y="4982917"/>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73" name="椭圆 672"/>
            <p:cNvSpPr>
              <a:spLocks noChangeAspect="1"/>
            </p:cNvSpPr>
            <p:nvPr userDrawn="1"/>
          </p:nvSpPr>
          <p:spPr>
            <a:xfrm rot="1538940">
              <a:off x="7332101" y="5215744"/>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74" name="椭圆 673"/>
            <p:cNvSpPr>
              <a:spLocks noChangeAspect="1"/>
            </p:cNvSpPr>
            <p:nvPr userDrawn="1"/>
          </p:nvSpPr>
          <p:spPr>
            <a:xfrm rot="1538940">
              <a:off x="7539339" y="5248938"/>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75" name="椭圆 674"/>
            <p:cNvSpPr>
              <a:spLocks noChangeAspect="1"/>
            </p:cNvSpPr>
            <p:nvPr userDrawn="1"/>
          </p:nvSpPr>
          <p:spPr>
            <a:xfrm rot="1538940">
              <a:off x="7673874" y="4903385"/>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76" name="椭圆 675"/>
            <p:cNvSpPr>
              <a:spLocks noChangeAspect="1"/>
            </p:cNvSpPr>
            <p:nvPr userDrawn="1"/>
          </p:nvSpPr>
          <p:spPr>
            <a:xfrm rot="1538940">
              <a:off x="7662966" y="5106928"/>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77" name="椭圆 676"/>
            <p:cNvSpPr>
              <a:spLocks noChangeAspect="1"/>
            </p:cNvSpPr>
            <p:nvPr userDrawn="1"/>
          </p:nvSpPr>
          <p:spPr>
            <a:xfrm rot="1538940">
              <a:off x="7874144" y="4972425"/>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78" name="椭圆 677"/>
            <p:cNvSpPr>
              <a:spLocks noChangeAspect="1"/>
            </p:cNvSpPr>
            <p:nvPr userDrawn="1"/>
          </p:nvSpPr>
          <p:spPr>
            <a:xfrm rot="1538940">
              <a:off x="7740394" y="4692089"/>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79" name="椭圆 678"/>
            <p:cNvSpPr>
              <a:spLocks noChangeAspect="1"/>
            </p:cNvSpPr>
            <p:nvPr userDrawn="1"/>
          </p:nvSpPr>
          <p:spPr>
            <a:xfrm rot="1538940">
              <a:off x="7712263" y="4299066"/>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80" name="椭圆 679"/>
            <p:cNvSpPr>
              <a:spLocks noChangeAspect="1"/>
            </p:cNvSpPr>
            <p:nvPr userDrawn="1"/>
          </p:nvSpPr>
          <p:spPr>
            <a:xfrm rot="1538940">
              <a:off x="8070278" y="4850490"/>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81" name="椭圆 680"/>
            <p:cNvSpPr>
              <a:spLocks noChangeAspect="1"/>
            </p:cNvSpPr>
            <p:nvPr userDrawn="1"/>
          </p:nvSpPr>
          <p:spPr>
            <a:xfrm rot="1538940">
              <a:off x="7953286" y="4726444"/>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82" name="椭圆 681"/>
            <p:cNvSpPr>
              <a:spLocks noChangeAspect="1"/>
            </p:cNvSpPr>
            <p:nvPr userDrawn="1"/>
          </p:nvSpPr>
          <p:spPr>
            <a:xfrm rot="1538940">
              <a:off x="7887020" y="4510306"/>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83" name="椭圆 682"/>
            <p:cNvSpPr>
              <a:spLocks noChangeAspect="1"/>
            </p:cNvSpPr>
            <p:nvPr userDrawn="1"/>
          </p:nvSpPr>
          <p:spPr>
            <a:xfrm rot="1538940">
              <a:off x="8095311" y="4532407"/>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84" name="椭圆 683"/>
            <p:cNvSpPr>
              <a:spLocks noChangeAspect="1"/>
            </p:cNvSpPr>
            <p:nvPr userDrawn="1"/>
          </p:nvSpPr>
          <p:spPr>
            <a:xfrm rot="1538940">
              <a:off x="7982158" y="5096236"/>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85" name="椭圆 684"/>
            <p:cNvSpPr>
              <a:spLocks noChangeAspect="1"/>
            </p:cNvSpPr>
            <p:nvPr userDrawn="1"/>
          </p:nvSpPr>
          <p:spPr>
            <a:xfrm rot="1538940">
              <a:off x="8194783" y="4820463"/>
              <a:ext cx="53873" cy="5387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86" name="椭圆 685"/>
            <p:cNvSpPr>
              <a:spLocks noChangeAspect="1"/>
            </p:cNvSpPr>
            <p:nvPr userDrawn="1"/>
          </p:nvSpPr>
          <p:spPr>
            <a:xfrm rot="1538940">
              <a:off x="5942248" y="1935088"/>
              <a:ext cx="53873" cy="5387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87" name="椭圆 686"/>
            <p:cNvSpPr>
              <a:spLocks noChangeAspect="1"/>
            </p:cNvSpPr>
            <p:nvPr userDrawn="1"/>
          </p:nvSpPr>
          <p:spPr>
            <a:xfrm rot="1538940">
              <a:off x="4382866" y="2095497"/>
              <a:ext cx="53873" cy="5387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88" name="椭圆 687"/>
            <p:cNvSpPr>
              <a:spLocks noChangeAspect="1"/>
            </p:cNvSpPr>
            <p:nvPr userDrawn="1"/>
          </p:nvSpPr>
          <p:spPr>
            <a:xfrm rot="1538940">
              <a:off x="4175363" y="1910213"/>
              <a:ext cx="53873" cy="5387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89" name="椭圆 688"/>
            <p:cNvSpPr>
              <a:spLocks noChangeAspect="1"/>
            </p:cNvSpPr>
            <p:nvPr userDrawn="1"/>
          </p:nvSpPr>
          <p:spPr>
            <a:xfrm rot="1538940">
              <a:off x="4163427" y="1496009"/>
              <a:ext cx="53873" cy="5387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90" name="椭圆 689"/>
            <p:cNvSpPr>
              <a:spLocks noChangeAspect="1"/>
            </p:cNvSpPr>
            <p:nvPr userDrawn="1"/>
          </p:nvSpPr>
          <p:spPr>
            <a:xfrm rot="1538940">
              <a:off x="7177921" y="967006"/>
              <a:ext cx="53873" cy="5387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91" name="椭圆 690"/>
            <p:cNvSpPr>
              <a:spLocks noChangeAspect="1"/>
            </p:cNvSpPr>
            <p:nvPr userDrawn="1"/>
          </p:nvSpPr>
          <p:spPr>
            <a:xfrm rot="1538940">
              <a:off x="7126763" y="757970"/>
              <a:ext cx="53873" cy="5387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92" name="椭圆 691"/>
            <p:cNvSpPr>
              <a:spLocks noChangeAspect="1"/>
            </p:cNvSpPr>
            <p:nvPr userDrawn="1"/>
          </p:nvSpPr>
          <p:spPr>
            <a:xfrm rot="1538940">
              <a:off x="6977280" y="712546"/>
              <a:ext cx="53873" cy="5387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93" name="椭圆 692"/>
            <p:cNvSpPr>
              <a:spLocks noChangeAspect="1"/>
            </p:cNvSpPr>
            <p:nvPr userDrawn="1"/>
          </p:nvSpPr>
          <p:spPr>
            <a:xfrm rot="1538940">
              <a:off x="8338962" y="4200374"/>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94" name="椭圆 693"/>
            <p:cNvSpPr>
              <a:spLocks noChangeAspect="1"/>
            </p:cNvSpPr>
            <p:nvPr userDrawn="1"/>
          </p:nvSpPr>
          <p:spPr>
            <a:xfrm rot="1538940">
              <a:off x="8488489" y="4101199"/>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95" name="椭圆 694"/>
            <p:cNvSpPr>
              <a:spLocks noChangeAspect="1"/>
            </p:cNvSpPr>
            <p:nvPr userDrawn="1"/>
          </p:nvSpPr>
          <p:spPr>
            <a:xfrm rot="1538940">
              <a:off x="8555283" y="4291390"/>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96" name="椭圆 695"/>
            <p:cNvSpPr>
              <a:spLocks noChangeAspect="1"/>
            </p:cNvSpPr>
            <p:nvPr userDrawn="1"/>
          </p:nvSpPr>
          <p:spPr>
            <a:xfrm rot="1538940">
              <a:off x="8436741" y="4377268"/>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97" name="椭圆 696"/>
            <p:cNvSpPr>
              <a:spLocks noChangeAspect="1"/>
            </p:cNvSpPr>
            <p:nvPr userDrawn="1"/>
          </p:nvSpPr>
          <p:spPr>
            <a:xfrm rot="1538940">
              <a:off x="8240798" y="4421126"/>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98" name="椭圆 697"/>
            <p:cNvSpPr>
              <a:spLocks noChangeAspect="1"/>
            </p:cNvSpPr>
            <p:nvPr userDrawn="1"/>
          </p:nvSpPr>
          <p:spPr>
            <a:xfrm rot="1538940">
              <a:off x="8272873" y="4706609"/>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99" name="椭圆 698"/>
            <p:cNvSpPr>
              <a:spLocks noChangeAspect="1"/>
            </p:cNvSpPr>
            <p:nvPr userDrawn="1"/>
          </p:nvSpPr>
          <p:spPr>
            <a:xfrm rot="1538940">
              <a:off x="8096399" y="4979990"/>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00" name="椭圆 699"/>
            <p:cNvSpPr>
              <a:spLocks noChangeAspect="1"/>
            </p:cNvSpPr>
            <p:nvPr userDrawn="1"/>
          </p:nvSpPr>
          <p:spPr>
            <a:xfrm rot="1538940">
              <a:off x="8332077" y="4612634"/>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01" name="椭圆 700"/>
            <p:cNvSpPr>
              <a:spLocks noChangeAspect="1"/>
            </p:cNvSpPr>
            <p:nvPr userDrawn="1"/>
          </p:nvSpPr>
          <p:spPr>
            <a:xfrm rot="1538940">
              <a:off x="8448600" y="4513566"/>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02" name="椭圆 701"/>
            <p:cNvSpPr>
              <a:spLocks noChangeAspect="1"/>
            </p:cNvSpPr>
            <p:nvPr userDrawn="1"/>
          </p:nvSpPr>
          <p:spPr>
            <a:xfrm rot="1538940">
              <a:off x="8624151" y="4147966"/>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03" name="椭圆 702"/>
            <p:cNvSpPr>
              <a:spLocks noChangeAspect="1"/>
            </p:cNvSpPr>
            <p:nvPr userDrawn="1"/>
          </p:nvSpPr>
          <p:spPr>
            <a:xfrm rot="1538940">
              <a:off x="8677347" y="3974951"/>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04" name="椭圆 703"/>
            <p:cNvSpPr>
              <a:spLocks noChangeAspect="1"/>
            </p:cNvSpPr>
            <p:nvPr userDrawn="1"/>
          </p:nvSpPr>
          <p:spPr>
            <a:xfrm rot="1538940">
              <a:off x="8527428" y="3910761"/>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05" name="椭圆 704"/>
            <p:cNvSpPr>
              <a:spLocks noChangeAspect="1"/>
            </p:cNvSpPr>
            <p:nvPr userDrawn="1"/>
          </p:nvSpPr>
          <p:spPr>
            <a:xfrm rot="1538940">
              <a:off x="8632633" y="3712244"/>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06" name="椭圆 705"/>
            <p:cNvSpPr>
              <a:spLocks noChangeAspect="1"/>
            </p:cNvSpPr>
            <p:nvPr userDrawn="1"/>
          </p:nvSpPr>
          <p:spPr>
            <a:xfrm rot="1538940">
              <a:off x="8732234" y="3822712"/>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07" name="椭圆 706"/>
            <p:cNvSpPr>
              <a:spLocks noChangeAspect="1"/>
            </p:cNvSpPr>
            <p:nvPr userDrawn="1"/>
          </p:nvSpPr>
          <p:spPr>
            <a:xfrm rot="1538940">
              <a:off x="8772396" y="3469683"/>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08" name="椭圆 707"/>
            <p:cNvSpPr>
              <a:spLocks noChangeAspect="1"/>
            </p:cNvSpPr>
            <p:nvPr userDrawn="1"/>
          </p:nvSpPr>
          <p:spPr>
            <a:xfrm rot="1538940">
              <a:off x="8776471" y="3329879"/>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09" name="椭圆 708"/>
            <p:cNvSpPr>
              <a:spLocks noChangeAspect="1"/>
            </p:cNvSpPr>
            <p:nvPr userDrawn="1"/>
          </p:nvSpPr>
          <p:spPr>
            <a:xfrm rot="1538940">
              <a:off x="8659091" y="2389941"/>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10" name="椭圆 709"/>
            <p:cNvSpPr>
              <a:spLocks noChangeAspect="1"/>
            </p:cNvSpPr>
            <p:nvPr userDrawn="1"/>
          </p:nvSpPr>
          <p:spPr>
            <a:xfrm rot="1538940">
              <a:off x="8756289" y="2731576"/>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11" name="椭圆 710"/>
            <p:cNvSpPr>
              <a:spLocks noChangeAspect="1"/>
            </p:cNvSpPr>
            <p:nvPr userDrawn="1"/>
          </p:nvSpPr>
          <p:spPr>
            <a:xfrm rot="1538940">
              <a:off x="8785208" y="3051773"/>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12" name="椭圆 711"/>
            <p:cNvSpPr>
              <a:spLocks noChangeAspect="1"/>
            </p:cNvSpPr>
            <p:nvPr userDrawn="1"/>
          </p:nvSpPr>
          <p:spPr>
            <a:xfrm rot="1538940">
              <a:off x="8602875" y="2292164"/>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13" name="椭圆 712"/>
            <p:cNvSpPr>
              <a:spLocks noChangeAspect="1"/>
            </p:cNvSpPr>
            <p:nvPr userDrawn="1"/>
          </p:nvSpPr>
          <p:spPr>
            <a:xfrm rot="1538940">
              <a:off x="8455091" y="2036327"/>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14" name="椭圆 713"/>
            <p:cNvSpPr>
              <a:spLocks noChangeAspect="1"/>
            </p:cNvSpPr>
            <p:nvPr userDrawn="1"/>
          </p:nvSpPr>
          <p:spPr>
            <a:xfrm rot="1538940">
              <a:off x="8465220" y="1914804"/>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15" name="椭圆 714"/>
            <p:cNvSpPr>
              <a:spLocks noChangeAspect="1"/>
            </p:cNvSpPr>
            <p:nvPr userDrawn="1"/>
          </p:nvSpPr>
          <p:spPr>
            <a:xfrm rot="1538940">
              <a:off x="7995740" y="2098000"/>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16" name="椭圆 715"/>
            <p:cNvSpPr>
              <a:spLocks noChangeAspect="1"/>
            </p:cNvSpPr>
            <p:nvPr userDrawn="1"/>
          </p:nvSpPr>
          <p:spPr>
            <a:xfrm rot="1538940">
              <a:off x="7758480" y="2185878"/>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17" name="椭圆 716"/>
            <p:cNvSpPr>
              <a:spLocks noChangeAspect="1"/>
            </p:cNvSpPr>
            <p:nvPr userDrawn="1"/>
          </p:nvSpPr>
          <p:spPr>
            <a:xfrm rot="1538940">
              <a:off x="7913625" y="1897482"/>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18" name="椭圆 717"/>
            <p:cNvSpPr>
              <a:spLocks noChangeAspect="1"/>
            </p:cNvSpPr>
            <p:nvPr userDrawn="1"/>
          </p:nvSpPr>
          <p:spPr>
            <a:xfrm rot="1538940">
              <a:off x="8289769" y="1875142"/>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19" name="椭圆 718"/>
            <p:cNvSpPr>
              <a:spLocks noChangeAspect="1"/>
            </p:cNvSpPr>
            <p:nvPr userDrawn="1"/>
          </p:nvSpPr>
          <p:spPr>
            <a:xfrm rot="1538940">
              <a:off x="8135052" y="1792189"/>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20" name="椭圆 719"/>
            <p:cNvSpPr>
              <a:spLocks noChangeAspect="1"/>
            </p:cNvSpPr>
            <p:nvPr userDrawn="1"/>
          </p:nvSpPr>
          <p:spPr>
            <a:xfrm rot="1538940">
              <a:off x="8242154" y="1621243"/>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21" name="椭圆 720"/>
            <p:cNvSpPr>
              <a:spLocks noChangeAspect="1"/>
            </p:cNvSpPr>
            <p:nvPr userDrawn="1"/>
          </p:nvSpPr>
          <p:spPr>
            <a:xfrm rot="1538940">
              <a:off x="8170922" y="1494323"/>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22" name="椭圆 721"/>
            <p:cNvSpPr>
              <a:spLocks noChangeAspect="1"/>
            </p:cNvSpPr>
            <p:nvPr userDrawn="1"/>
          </p:nvSpPr>
          <p:spPr>
            <a:xfrm rot="1538940">
              <a:off x="8025613" y="1481246"/>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23" name="椭圆 722"/>
            <p:cNvSpPr>
              <a:spLocks noChangeAspect="1"/>
            </p:cNvSpPr>
            <p:nvPr userDrawn="1"/>
          </p:nvSpPr>
          <p:spPr>
            <a:xfrm rot="1538940">
              <a:off x="8000870" y="1650127"/>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24" name="椭圆 723"/>
            <p:cNvSpPr>
              <a:spLocks noChangeAspect="1"/>
            </p:cNvSpPr>
            <p:nvPr userDrawn="1"/>
          </p:nvSpPr>
          <p:spPr>
            <a:xfrm rot="1538940">
              <a:off x="7772587" y="1697410"/>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25" name="椭圆 724"/>
            <p:cNvSpPr>
              <a:spLocks noChangeAspect="1"/>
            </p:cNvSpPr>
            <p:nvPr userDrawn="1"/>
          </p:nvSpPr>
          <p:spPr>
            <a:xfrm rot="1538940">
              <a:off x="7689703" y="1965990"/>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26" name="椭圆 725"/>
            <p:cNvSpPr>
              <a:spLocks noChangeAspect="1"/>
            </p:cNvSpPr>
            <p:nvPr userDrawn="1"/>
          </p:nvSpPr>
          <p:spPr>
            <a:xfrm rot="1538940">
              <a:off x="7482628" y="2076700"/>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27" name="椭圆 726"/>
            <p:cNvSpPr>
              <a:spLocks noChangeAspect="1"/>
            </p:cNvSpPr>
            <p:nvPr userDrawn="1"/>
          </p:nvSpPr>
          <p:spPr>
            <a:xfrm rot="1538940">
              <a:off x="7406536" y="2281742"/>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28" name="椭圆 727"/>
            <p:cNvSpPr>
              <a:spLocks noChangeAspect="1"/>
            </p:cNvSpPr>
            <p:nvPr userDrawn="1"/>
          </p:nvSpPr>
          <p:spPr>
            <a:xfrm rot="1538940">
              <a:off x="7804527" y="1492423"/>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29" name="椭圆 728"/>
            <p:cNvSpPr>
              <a:spLocks noChangeAspect="1"/>
            </p:cNvSpPr>
            <p:nvPr userDrawn="1"/>
          </p:nvSpPr>
          <p:spPr>
            <a:xfrm rot="1538940">
              <a:off x="7124183" y="2580475"/>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30" name="椭圆 729"/>
            <p:cNvSpPr>
              <a:spLocks noChangeAspect="1"/>
            </p:cNvSpPr>
            <p:nvPr userDrawn="1"/>
          </p:nvSpPr>
          <p:spPr>
            <a:xfrm rot="1538940">
              <a:off x="6992594" y="2396110"/>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31" name="椭圆 730"/>
            <p:cNvSpPr>
              <a:spLocks noChangeAspect="1"/>
            </p:cNvSpPr>
            <p:nvPr userDrawn="1"/>
          </p:nvSpPr>
          <p:spPr>
            <a:xfrm rot="1538940">
              <a:off x="6812584" y="2571431"/>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32" name="椭圆 731"/>
            <p:cNvSpPr>
              <a:spLocks noChangeAspect="1"/>
            </p:cNvSpPr>
            <p:nvPr userDrawn="1"/>
          </p:nvSpPr>
          <p:spPr>
            <a:xfrm rot="1538940">
              <a:off x="6621988" y="2367072"/>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33" name="椭圆 732"/>
            <p:cNvSpPr>
              <a:spLocks noChangeAspect="1"/>
            </p:cNvSpPr>
            <p:nvPr userDrawn="1"/>
          </p:nvSpPr>
          <p:spPr>
            <a:xfrm rot="1538940">
              <a:off x="6532633" y="2670189"/>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34" name="椭圆 733"/>
            <p:cNvSpPr>
              <a:spLocks noChangeAspect="1"/>
            </p:cNvSpPr>
            <p:nvPr userDrawn="1"/>
          </p:nvSpPr>
          <p:spPr>
            <a:xfrm rot="1538940">
              <a:off x="6360526" y="2510539"/>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35" name="椭圆 734"/>
            <p:cNvSpPr>
              <a:spLocks noChangeAspect="1"/>
            </p:cNvSpPr>
            <p:nvPr userDrawn="1"/>
          </p:nvSpPr>
          <p:spPr>
            <a:xfrm rot="1538940">
              <a:off x="7203480" y="2127792"/>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36" name="椭圆 735"/>
            <p:cNvSpPr>
              <a:spLocks noChangeAspect="1"/>
            </p:cNvSpPr>
            <p:nvPr userDrawn="1"/>
          </p:nvSpPr>
          <p:spPr>
            <a:xfrm rot="1538940">
              <a:off x="6537320" y="2142350"/>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37" name="椭圆 736"/>
            <p:cNvSpPr>
              <a:spLocks noChangeAspect="1"/>
            </p:cNvSpPr>
            <p:nvPr userDrawn="1"/>
          </p:nvSpPr>
          <p:spPr>
            <a:xfrm rot="1538940">
              <a:off x="6314688" y="2264336"/>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38" name="椭圆 737"/>
            <p:cNvSpPr>
              <a:spLocks noChangeAspect="1"/>
            </p:cNvSpPr>
            <p:nvPr userDrawn="1"/>
          </p:nvSpPr>
          <p:spPr>
            <a:xfrm rot="1538940">
              <a:off x="6804751" y="2030058"/>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39" name="椭圆 738"/>
            <p:cNvSpPr>
              <a:spLocks noChangeAspect="1"/>
            </p:cNvSpPr>
            <p:nvPr userDrawn="1"/>
          </p:nvSpPr>
          <p:spPr>
            <a:xfrm rot="1538940">
              <a:off x="7054899" y="1911088"/>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40" name="椭圆 739"/>
            <p:cNvSpPr>
              <a:spLocks noChangeAspect="1"/>
            </p:cNvSpPr>
            <p:nvPr userDrawn="1"/>
          </p:nvSpPr>
          <p:spPr>
            <a:xfrm rot="1538940">
              <a:off x="7260446" y="1825792"/>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41" name="椭圆 740"/>
            <p:cNvSpPr>
              <a:spLocks noChangeAspect="1"/>
            </p:cNvSpPr>
            <p:nvPr userDrawn="1"/>
          </p:nvSpPr>
          <p:spPr>
            <a:xfrm rot="1538940">
              <a:off x="7510109" y="1797330"/>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42" name="椭圆 741"/>
            <p:cNvSpPr>
              <a:spLocks noChangeAspect="1"/>
            </p:cNvSpPr>
            <p:nvPr userDrawn="1"/>
          </p:nvSpPr>
          <p:spPr>
            <a:xfrm rot="1538940">
              <a:off x="7544493" y="1572108"/>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43" name="椭圆 742"/>
            <p:cNvSpPr>
              <a:spLocks noChangeAspect="1"/>
            </p:cNvSpPr>
            <p:nvPr userDrawn="1"/>
          </p:nvSpPr>
          <p:spPr>
            <a:xfrm rot="1538940">
              <a:off x="7289125" y="1597615"/>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44" name="椭圆 743"/>
            <p:cNvSpPr>
              <a:spLocks noChangeAspect="1"/>
            </p:cNvSpPr>
            <p:nvPr userDrawn="1"/>
          </p:nvSpPr>
          <p:spPr>
            <a:xfrm rot="1538940">
              <a:off x="7058503" y="1565541"/>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45" name="椭圆 744"/>
            <p:cNvSpPr>
              <a:spLocks noChangeAspect="1"/>
            </p:cNvSpPr>
            <p:nvPr userDrawn="1"/>
          </p:nvSpPr>
          <p:spPr>
            <a:xfrm rot="1538940">
              <a:off x="6772726" y="1807485"/>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46" name="椭圆 745"/>
            <p:cNvSpPr>
              <a:spLocks noChangeAspect="1"/>
            </p:cNvSpPr>
            <p:nvPr userDrawn="1"/>
          </p:nvSpPr>
          <p:spPr>
            <a:xfrm rot="1538940">
              <a:off x="7406017" y="2667328"/>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47" name="椭圆 746"/>
            <p:cNvSpPr>
              <a:spLocks noChangeAspect="1"/>
            </p:cNvSpPr>
            <p:nvPr userDrawn="1"/>
          </p:nvSpPr>
          <p:spPr>
            <a:xfrm rot="1538940">
              <a:off x="8000111" y="1338919"/>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48" name="椭圆 747"/>
            <p:cNvSpPr>
              <a:spLocks noChangeAspect="1"/>
            </p:cNvSpPr>
            <p:nvPr userDrawn="1"/>
          </p:nvSpPr>
          <p:spPr>
            <a:xfrm rot="1538940">
              <a:off x="7724965" y="1321943"/>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49" name="椭圆 748"/>
            <p:cNvSpPr>
              <a:spLocks noChangeAspect="1"/>
            </p:cNvSpPr>
            <p:nvPr userDrawn="1"/>
          </p:nvSpPr>
          <p:spPr>
            <a:xfrm rot="1538940">
              <a:off x="7525925" y="1343707"/>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50" name="椭圆 749"/>
            <p:cNvSpPr>
              <a:spLocks noChangeAspect="1"/>
            </p:cNvSpPr>
            <p:nvPr userDrawn="1"/>
          </p:nvSpPr>
          <p:spPr>
            <a:xfrm rot="1538940">
              <a:off x="7784250" y="1148743"/>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51" name="椭圆 750"/>
            <p:cNvSpPr>
              <a:spLocks noChangeAspect="1"/>
            </p:cNvSpPr>
            <p:nvPr userDrawn="1"/>
          </p:nvSpPr>
          <p:spPr>
            <a:xfrm rot="1538940">
              <a:off x="7673431" y="1067627"/>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52" name="椭圆 751"/>
            <p:cNvSpPr>
              <a:spLocks noChangeAspect="1"/>
            </p:cNvSpPr>
            <p:nvPr userDrawn="1"/>
          </p:nvSpPr>
          <p:spPr>
            <a:xfrm rot="1538940">
              <a:off x="7500538" y="1157328"/>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53" name="椭圆 752"/>
            <p:cNvSpPr>
              <a:spLocks noChangeAspect="1"/>
            </p:cNvSpPr>
            <p:nvPr userDrawn="1"/>
          </p:nvSpPr>
          <p:spPr>
            <a:xfrm rot="1538940">
              <a:off x="7293668" y="1381902"/>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54" name="椭圆 753"/>
            <p:cNvSpPr>
              <a:spLocks noChangeAspect="1"/>
            </p:cNvSpPr>
            <p:nvPr userDrawn="1"/>
          </p:nvSpPr>
          <p:spPr>
            <a:xfrm rot="1538940">
              <a:off x="7546974" y="979765"/>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55" name="椭圆 754"/>
            <p:cNvSpPr>
              <a:spLocks noChangeAspect="1"/>
            </p:cNvSpPr>
            <p:nvPr userDrawn="1"/>
          </p:nvSpPr>
          <p:spPr>
            <a:xfrm rot="1538940">
              <a:off x="7418459" y="918425"/>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56" name="椭圆 755"/>
            <p:cNvSpPr>
              <a:spLocks noChangeAspect="1"/>
            </p:cNvSpPr>
            <p:nvPr userDrawn="1"/>
          </p:nvSpPr>
          <p:spPr>
            <a:xfrm rot="1538940">
              <a:off x="7301162" y="1128541"/>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57" name="椭圆 756"/>
            <p:cNvSpPr>
              <a:spLocks noChangeAspect="1"/>
            </p:cNvSpPr>
            <p:nvPr userDrawn="1"/>
          </p:nvSpPr>
          <p:spPr>
            <a:xfrm rot="1538940">
              <a:off x="7120241" y="1230645"/>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58" name="椭圆 757"/>
            <p:cNvSpPr>
              <a:spLocks noChangeAspect="1"/>
            </p:cNvSpPr>
            <p:nvPr userDrawn="1"/>
          </p:nvSpPr>
          <p:spPr>
            <a:xfrm rot="1538940">
              <a:off x="6949206" y="1311557"/>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59" name="椭圆 758"/>
            <p:cNvSpPr>
              <a:spLocks noChangeAspect="1"/>
            </p:cNvSpPr>
            <p:nvPr userDrawn="1"/>
          </p:nvSpPr>
          <p:spPr>
            <a:xfrm rot="1538940">
              <a:off x="4167918" y="3859043"/>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60" name="椭圆 759"/>
            <p:cNvSpPr>
              <a:spLocks noChangeAspect="1"/>
            </p:cNvSpPr>
            <p:nvPr userDrawn="1"/>
          </p:nvSpPr>
          <p:spPr>
            <a:xfrm rot="1538940">
              <a:off x="3851331" y="3769507"/>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61" name="椭圆 760"/>
            <p:cNvSpPr>
              <a:spLocks noChangeAspect="1"/>
            </p:cNvSpPr>
            <p:nvPr userDrawn="1"/>
          </p:nvSpPr>
          <p:spPr>
            <a:xfrm rot="1538940">
              <a:off x="3886649" y="4158369"/>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62" name="椭圆 761"/>
            <p:cNvSpPr>
              <a:spLocks noChangeAspect="1"/>
            </p:cNvSpPr>
            <p:nvPr userDrawn="1"/>
          </p:nvSpPr>
          <p:spPr>
            <a:xfrm rot="1538940">
              <a:off x="3840473" y="3956224"/>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63" name="椭圆 762"/>
            <p:cNvSpPr>
              <a:spLocks noChangeAspect="1"/>
            </p:cNvSpPr>
            <p:nvPr userDrawn="1"/>
          </p:nvSpPr>
          <p:spPr>
            <a:xfrm rot="1538940">
              <a:off x="4069562" y="3682988"/>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64" name="椭圆 763"/>
            <p:cNvSpPr>
              <a:spLocks noChangeAspect="1"/>
            </p:cNvSpPr>
            <p:nvPr userDrawn="1"/>
          </p:nvSpPr>
          <p:spPr>
            <a:xfrm rot="1538940">
              <a:off x="3756794" y="4231264"/>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65" name="椭圆 764"/>
            <p:cNvSpPr>
              <a:spLocks noChangeAspect="1"/>
            </p:cNvSpPr>
            <p:nvPr userDrawn="1"/>
          </p:nvSpPr>
          <p:spPr>
            <a:xfrm rot="1538940">
              <a:off x="4031499" y="3496164"/>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66" name="椭圆 765"/>
            <p:cNvSpPr>
              <a:spLocks noChangeAspect="1"/>
            </p:cNvSpPr>
            <p:nvPr userDrawn="1"/>
          </p:nvSpPr>
          <p:spPr>
            <a:xfrm rot="1538940">
              <a:off x="3795303" y="3566237"/>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67" name="椭圆 766"/>
            <p:cNvSpPr>
              <a:spLocks noChangeAspect="1"/>
            </p:cNvSpPr>
            <p:nvPr userDrawn="1"/>
          </p:nvSpPr>
          <p:spPr>
            <a:xfrm rot="1538940">
              <a:off x="3702652" y="4079145"/>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68" name="椭圆 767"/>
            <p:cNvSpPr>
              <a:spLocks noChangeAspect="1"/>
            </p:cNvSpPr>
            <p:nvPr userDrawn="1"/>
          </p:nvSpPr>
          <p:spPr>
            <a:xfrm rot="1538940">
              <a:off x="3653437" y="3928183"/>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69" name="椭圆 768"/>
            <p:cNvSpPr>
              <a:spLocks noChangeAspect="1"/>
            </p:cNvSpPr>
            <p:nvPr userDrawn="1"/>
          </p:nvSpPr>
          <p:spPr>
            <a:xfrm rot="1538940">
              <a:off x="3656043" y="3781065"/>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70" name="椭圆 769"/>
            <p:cNvSpPr>
              <a:spLocks noChangeAspect="1"/>
            </p:cNvSpPr>
            <p:nvPr userDrawn="1"/>
          </p:nvSpPr>
          <p:spPr>
            <a:xfrm rot="1538940">
              <a:off x="3585472" y="3656789"/>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71" name="椭圆 770"/>
            <p:cNvSpPr>
              <a:spLocks noChangeAspect="1"/>
            </p:cNvSpPr>
            <p:nvPr userDrawn="1"/>
          </p:nvSpPr>
          <p:spPr>
            <a:xfrm rot="1538940">
              <a:off x="3613610" y="3522739"/>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72" name="椭圆 771"/>
            <p:cNvSpPr>
              <a:spLocks noChangeAspect="1"/>
            </p:cNvSpPr>
            <p:nvPr userDrawn="1"/>
          </p:nvSpPr>
          <p:spPr>
            <a:xfrm rot="1538940">
              <a:off x="4292358" y="3368235"/>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73" name="椭圆 772"/>
            <p:cNvSpPr>
              <a:spLocks noChangeAspect="1"/>
            </p:cNvSpPr>
            <p:nvPr userDrawn="1"/>
          </p:nvSpPr>
          <p:spPr>
            <a:xfrm rot="1538940">
              <a:off x="4523965" y="3405829"/>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74" name="椭圆 773"/>
            <p:cNvSpPr>
              <a:spLocks noChangeAspect="1"/>
            </p:cNvSpPr>
            <p:nvPr userDrawn="1"/>
          </p:nvSpPr>
          <p:spPr>
            <a:xfrm rot="1538940">
              <a:off x="4083923" y="3285114"/>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75" name="椭圆 774"/>
            <p:cNvSpPr>
              <a:spLocks noChangeAspect="1"/>
            </p:cNvSpPr>
            <p:nvPr userDrawn="1"/>
          </p:nvSpPr>
          <p:spPr>
            <a:xfrm rot="1538940">
              <a:off x="3647670" y="3275744"/>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76" name="椭圆 775"/>
            <p:cNvSpPr>
              <a:spLocks noChangeAspect="1"/>
            </p:cNvSpPr>
            <p:nvPr userDrawn="1"/>
          </p:nvSpPr>
          <p:spPr>
            <a:xfrm rot="1538940">
              <a:off x="3550453" y="3380787"/>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77" name="椭圆 776"/>
            <p:cNvSpPr>
              <a:spLocks noChangeAspect="1"/>
            </p:cNvSpPr>
            <p:nvPr userDrawn="1"/>
          </p:nvSpPr>
          <p:spPr>
            <a:xfrm rot="1538940">
              <a:off x="3681506" y="3091884"/>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78" name="椭圆 777"/>
            <p:cNvSpPr>
              <a:spLocks noChangeAspect="1"/>
            </p:cNvSpPr>
            <p:nvPr userDrawn="1"/>
          </p:nvSpPr>
          <p:spPr>
            <a:xfrm rot="1538940">
              <a:off x="3536872" y="3185456"/>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79" name="椭圆 778"/>
            <p:cNvSpPr>
              <a:spLocks noChangeAspect="1"/>
            </p:cNvSpPr>
            <p:nvPr userDrawn="1"/>
          </p:nvSpPr>
          <p:spPr>
            <a:xfrm rot="1538940">
              <a:off x="4225069" y="3051131"/>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80" name="椭圆 779"/>
            <p:cNvSpPr>
              <a:spLocks noChangeAspect="1"/>
            </p:cNvSpPr>
            <p:nvPr userDrawn="1"/>
          </p:nvSpPr>
          <p:spPr>
            <a:xfrm rot="1538940">
              <a:off x="4470502" y="3139101"/>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81" name="椭圆 780"/>
            <p:cNvSpPr>
              <a:spLocks noChangeAspect="1"/>
            </p:cNvSpPr>
            <p:nvPr userDrawn="1"/>
          </p:nvSpPr>
          <p:spPr>
            <a:xfrm rot="1538940">
              <a:off x="4894600" y="3387562"/>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82" name="椭圆 781"/>
            <p:cNvSpPr>
              <a:spLocks noChangeAspect="1"/>
            </p:cNvSpPr>
            <p:nvPr userDrawn="1"/>
          </p:nvSpPr>
          <p:spPr>
            <a:xfrm rot="1538940">
              <a:off x="3766105" y="2927157"/>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83" name="椭圆 782"/>
            <p:cNvSpPr>
              <a:spLocks noChangeAspect="1"/>
            </p:cNvSpPr>
            <p:nvPr userDrawn="1"/>
          </p:nvSpPr>
          <p:spPr>
            <a:xfrm rot="1538940">
              <a:off x="4028564" y="2943028"/>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84" name="椭圆 783"/>
            <p:cNvSpPr>
              <a:spLocks noChangeAspect="1"/>
            </p:cNvSpPr>
            <p:nvPr userDrawn="1"/>
          </p:nvSpPr>
          <p:spPr>
            <a:xfrm rot="1538940">
              <a:off x="3564266" y="2987661"/>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85" name="椭圆 784"/>
            <p:cNvSpPr>
              <a:spLocks noChangeAspect="1"/>
            </p:cNvSpPr>
            <p:nvPr userDrawn="1"/>
          </p:nvSpPr>
          <p:spPr>
            <a:xfrm rot="1538940">
              <a:off x="4384014" y="2870162"/>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86" name="椭圆 785"/>
            <p:cNvSpPr>
              <a:spLocks noChangeAspect="1"/>
            </p:cNvSpPr>
            <p:nvPr userDrawn="1"/>
          </p:nvSpPr>
          <p:spPr>
            <a:xfrm rot="1538940">
              <a:off x="4163500" y="2743137"/>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87" name="椭圆 786"/>
            <p:cNvSpPr>
              <a:spLocks noChangeAspect="1"/>
            </p:cNvSpPr>
            <p:nvPr userDrawn="1"/>
          </p:nvSpPr>
          <p:spPr>
            <a:xfrm rot="1538940">
              <a:off x="3900581" y="2766019"/>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88" name="椭圆 787"/>
            <p:cNvSpPr>
              <a:spLocks noChangeAspect="1"/>
            </p:cNvSpPr>
            <p:nvPr userDrawn="1"/>
          </p:nvSpPr>
          <p:spPr>
            <a:xfrm rot="1538940">
              <a:off x="3586428" y="2835958"/>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89" name="椭圆 788"/>
            <p:cNvSpPr>
              <a:spLocks noChangeAspect="1"/>
            </p:cNvSpPr>
            <p:nvPr userDrawn="1"/>
          </p:nvSpPr>
          <p:spPr>
            <a:xfrm rot="1538940">
              <a:off x="3742075" y="2645285"/>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90" name="椭圆 789"/>
            <p:cNvSpPr>
              <a:spLocks noChangeAspect="1"/>
            </p:cNvSpPr>
            <p:nvPr userDrawn="1"/>
          </p:nvSpPr>
          <p:spPr>
            <a:xfrm rot="1538940">
              <a:off x="3595155" y="2686723"/>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91" name="椭圆 790"/>
            <p:cNvSpPr>
              <a:spLocks noChangeAspect="1"/>
            </p:cNvSpPr>
            <p:nvPr userDrawn="1"/>
          </p:nvSpPr>
          <p:spPr>
            <a:xfrm rot="1538940">
              <a:off x="3637341" y="2508615"/>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92" name="椭圆 791"/>
            <p:cNvSpPr>
              <a:spLocks noChangeAspect="1"/>
            </p:cNvSpPr>
            <p:nvPr userDrawn="1"/>
          </p:nvSpPr>
          <p:spPr>
            <a:xfrm rot="1538940">
              <a:off x="4028185" y="2546026"/>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93" name="椭圆 792"/>
            <p:cNvSpPr>
              <a:spLocks noChangeAspect="1"/>
            </p:cNvSpPr>
            <p:nvPr userDrawn="1"/>
          </p:nvSpPr>
          <p:spPr>
            <a:xfrm rot="1538940">
              <a:off x="3846984" y="2467695"/>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94" name="椭圆 793"/>
            <p:cNvSpPr>
              <a:spLocks noChangeAspect="1"/>
            </p:cNvSpPr>
            <p:nvPr userDrawn="1"/>
          </p:nvSpPr>
          <p:spPr>
            <a:xfrm rot="1538940">
              <a:off x="4706187" y="2964107"/>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95" name="椭圆 794"/>
            <p:cNvSpPr>
              <a:spLocks noChangeAspect="1"/>
            </p:cNvSpPr>
            <p:nvPr userDrawn="1"/>
          </p:nvSpPr>
          <p:spPr>
            <a:xfrm rot="1538940">
              <a:off x="3690133" y="2367557"/>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96" name="椭圆 795"/>
            <p:cNvSpPr>
              <a:spLocks noChangeAspect="1"/>
            </p:cNvSpPr>
            <p:nvPr userDrawn="1"/>
          </p:nvSpPr>
          <p:spPr>
            <a:xfrm rot="1538940">
              <a:off x="3945713" y="2262591"/>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97" name="椭圆 796"/>
            <p:cNvSpPr>
              <a:spLocks noChangeAspect="1"/>
            </p:cNvSpPr>
            <p:nvPr userDrawn="1"/>
          </p:nvSpPr>
          <p:spPr>
            <a:xfrm rot="1538940">
              <a:off x="3757639" y="2245337"/>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98" name="椭圆 797"/>
            <p:cNvSpPr>
              <a:spLocks noChangeAspect="1"/>
            </p:cNvSpPr>
            <p:nvPr userDrawn="1"/>
          </p:nvSpPr>
          <p:spPr>
            <a:xfrm rot="1538940">
              <a:off x="4555118" y="2741371"/>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99" name="椭圆 798"/>
            <p:cNvSpPr>
              <a:spLocks noChangeAspect="1"/>
            </p:cNvSpPr>
            <p:nvPr userDrawn="1"/>
          </p:nvSpPr>
          <p:spPr>
            <a:xfrm rot="1538940">
              <a:off x="4162811" y="2371463"/>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00" name="椭圆 799"/>
            <p:cNvSpPr>
              <a:spLocks noChangeAspect="1"/>
            </p:cNvSpPr>
            <p:nvPr userDrawn="1"/>
          </p:nvSpPr>
          <p:spPr>
            <a:xfrm rot="1538940">
              <a:off x="4157495" y="2162392"/>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01" name="椭圆 800"/>
            <p:cNvSpPr>
              <a:spLocks noChangeAspect="1"/>
            </p:cNvSpPr>
            <p:nvPr userDrawn="1"/>
          </p:nvSpPr>
          <p:spPr>
            <a:xfrm rot="1538940">
              <a:off x="3792174" y="2122226"/>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02" name="椭圆 801"/>
            <p:cNvSpPr>
              <a:spLocks noChangeAspect="1"/>
            </p:cNvSpPr>
            <p:nvPr userDrawn="1"/>
          </p:nvSpPr>
          <p:spPr>
            <a:xfrm rot="1538940">
              <a:off x="4949676" y="2927729"/>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03" name="椭圆 802"/>
            <p:cNvSpPr>
              <a:spLocks noChangeAspect="1"/>
            </p:cNvSpPr>
            <p:nvPr userDrawn="1"/>
          </p:nvSpPr>
          <p:spPr>
            <a:xfrm rot="1538940">
              <a:off x="5035975" y="3191955"/>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04" name="椭圆 803"/>
            <p:cNvSpPr>
              <a:spLocks noChangeAspect="1"/>
            </p:cNvSpPr>
            <p:nvPr userDrawn="1"/>
          </p:nvSpPr>
          <p:spPr>
            <a:xfrm rot="1538940">
              <a:off x="4862306" y="1927121"/>
              <a:ext cx="53873" cy="5387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05" name="椭圆 804"/>
            <p:cNvSpPr>
              <a:spLocks noChangeAspect="1"/>
            </p:cNvSpPr>
            <p:nvPr userDrawn="1"/>
          </p:nvSpPr>
          <p:spPr>
            <a:xfrm rot="1538940">
              <a:off x="4497524" y="1541138"/>
              <a:ext cx="53873" cy="5387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06" name="椭圆 805"/>
            <p:cNvSpPr>
              <a:spLocks noChangeAspect="1"/>
            </p:cNvSpPr>
            <p:nvPr userDrawn="1"/>
          </p:nvSpPr>
          <p:spPr>
            <a:xfrm rot="1538940">
              <a:off x="5197800" y="3007069"/>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07" name="椭圆 806"/>
            <p:cNvSpPr>
              <a:spLocks noChangeAspect="1"/>
            </p:cNvSpPr>
            <p:nvPr userDrawn="1"/>
          </p:nvSpPr>
          <p:spPr>
            <a:xfrm rot="1538940">
              <a:off x="5208296" y="2744171"/>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08" name="椭圆 807"/>
            <p:cNvSpPr>
              <a:spLocks noChangeAspect="1"/>
            </p:cNvSpPr>
            <p:nvPr userDrawn="1"/>
          </p:nvSpPr>
          <p:spPr>
            <a:xfrm rot="1538940">
              <a:off x="4738914" y="2601676"/>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09" name="椭圆 808"/>
            <p:cNvSpPr>
              <a:spLocks noChangeAspect="1"/>
            </p:cNvSpPr>
            <p:nvPr userDrawn="1"/>
          </p:nvSpPr>
          <p:spPr>
            <a:xfrm rot="1538940">
              <a:off x="5541597" y="2656419"/>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10" name="椭圆 809"/>
            <p:cNvSpPr>
              <a:spLocks noChangeAspect="1"/>
            </p:cNvSpPr>
            <p:nvPr userDrawn="1"/>
          </p:nvSpPr>
          <p:spPr>
            <a:xfrm rot="1538940">
              <a:off x="5846240" y="2749402"/>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11" name="椭圆 810"/>
            <p:cNvSpPr>
              <a:spLocks noChangeAspect="1"/>
            </p:cNvSpPr>
            <p:nvPr userDrawn="1"/>
          </p:nvSpPr>
          <p:spPr>
            <a:xfrm rot="1538940">
              <a:off x="4984080" y="2416485"/>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12" name="椭圆 811"/>
            <p:cNvSpPr>
              <a:spLocks noChangeAspect="1"/>
            </p:cNvSpPr>
            <p:nvPr userDrawn="1"/>
          </p:nvSpPr>
          <p:spPr>
            <a:xfrm rot="1538940">
              <a:off x="5310339" y="2547845"/>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13" name="椭圆 812"/>
            <p:cNvSpPr>
              <a:spLocks noChangeAspect="1"/>
            </p:cNvSpPr>
            <p:nvPr userDrawn="1"/>
          </p:nvSpPr>
          <p:spPr>
            <a:xfrm rot="1538940">
              <a:off x="5456541" y="2344515"/>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14" name="椭圆 813"/>
            <p:cNvSpPr>
              <a:spLocks noChangeAspect="1"/>
            </p:cNvSpPr>
            <p:nvPr userDrawn="1"/>
          </p:nvSpPr>
          <p:spPr>
            <a:xfrm rot="1538940">
              <a:off x="5788645" y="2495671"/>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15" name="椭圆 814"/>
            <p:cNvSpPr>
              <a:spLocks noChangeAspect="1"/>
            </p:cNvSpPr>
            <p:nvPr userDrawn="1"/>
          </p:nvSpPr>
          <p:spPr>
            <a:xfrm rot="1538940">
              <a:off x="6096871" y="2475889"/>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16" name="椭圆 815"/>
            <p:cNvSpPr>
              <a:spLocks noChangeAspect="1"/>
            </p:cNvSpPr>
            <p:nvPr userDrawn="1"/>
          </p:nvSpPr>
          <p:spPr>
            <a:xfrm rot="1538940">
              <a:off x="5987161" y="2241684"/>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17" name="椭圆 816"/>
            <p:cNvSpPr>
              <a:spLocks noChangeAspect="1"/>
            </p:cNvSpPr>
            <p:nvPr userDrawn="1"/>
          </p:nvSpPr>
          <p:spPr>
            <a:xfrm rot="1538940">
              <a:off x="4412027" y="2331945"/>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18" name="椭圆 817"/>
            <p:cNvSpPr>
              <a:spLocks noChangeAspect="1"/>
            </p:cNvSpPr>
            <p:nvPr userDrawn="1"/>
          </p:nvSpPr>
          <p:spPr>
            <a:xfrm rot="1538940">
              <a:off x="4597182" y="2433558"/>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19" name="椭圆 818"/>
            <p:cNvSpPr>
              <a:spLocks noChangeAspect="1"/>
            </p:cNvSpPr>
            <p:nvPr userDrawn="1"/>
          </p:nvSpPr>
          <p:spPr>
            <a:xfrm rot="1538940">
              <a:off x="4765229" y="2254602"/>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20" name="椭圆 819"/>
            <p:cNvSpPr>
              <a:spLocks noChangeAspect="1"/>
            </p:cNvSpPr>
            <p:nvPr userDrawn="1"/>
          </p:nvSpPr>
          <p:spPr>
            <a:xfrm rot="1538940">
              <a:off x="5198871" y="2279686"/>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21" name="椭圆 820"/>
            <p:cNvSpPr>
              <a:spLocks noChangeAspect="1"/>
            </p:cNvSpPr>
            <p:nvPr userDrawn="1"/>
          </p:nvSpPr>
          <p:spPr>
            <a:xfrm rot="1538940">
              <a:off x="5025003" y="2137302"/>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22" name="椭圆 821"/>
            <p:cNvSpPr>
              <a:spLocks noChangeAspect="1"/>
            </p:cNvSpPr>
            <p:nvPr userDrawn="1"/>
          </p:nvSpPr>
          <p:spPr>
            <a:xfrm rot="1538940">
              <a:off x="4660627" y="2043322"/>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23" name="椭圆 822"/>
            <p:cNvSpPr>
              <a:spLocks noChangeAspect="1"/>
            </p:cNvSpPr>
            <p:nvPr userDrawn="1"/>
          </p:nvSpPr>
          <p:spPr>
            <a:xfrm rot="1538940">
              <a:off x="5697617" y="2284178"/>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24" name="椭圆 823"/>
            <p:cNvSpPr>
              <a:spLocks noChangeAspect="1"/>
            </p:cNvSpPr>
            <p:nvPr userDrawn="1"/>
          </p:nvSpPr>
          <p:spPr>
            <a:xfrm rot="1538940">
              <a:off x="5384547" y="2084302"/>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25" name="椭圆 824"/>
            <p:cNvSpPr>
              <a:spLocks noChangeAspect="1"/>
            </p:cNvSpPr>
            <p:nvPr userDrawn="1"/>
          </p:nvSpPr>
          <p:spPr>
            <a:xfrm rot="1538940">
              <a:off x="5747067" y="2068540"/>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26" name="椭圆 825"/>
            <p:cNvSpPr>
              <a:spLocks noChangeAspect="1"/>
            </p:cNvSpPr>
            <p:nvPr userDrawn="1"/>
          </p:nvSpPr>
          <p:spPr>
            <a:xfrm rot="1538940">
              <a:off x="5545189" y="1909009"/>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27" name="椭圆 826"/>
            <p:cNvSpPr>
              <a:spLocks noChangeAspect="1"/>
            </p:cNvSpPr>
            <p:nvPr userDrawn="1"/>
          </p:nvSpPr>
          <p:spPr>
            <a:xfrm rot="1538940">
              <a:off x="5774706" y="1755123"/>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28" name="椭圆 827"/>
            <p:cNvSpPr>
              <a:spLocks noChangeAspect="1"/>
            </p:cNvSpPr>
            <p:nvPr userDrawn="1"/>
          </p:nvSpPr>
          <p:spPr>
            <a:xfrm rot="1538940">
              <a:off x="3995671" y="2014787"/>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29" name="椭圆 828"/>
            <p:cNvSpPr>
              <a:spLocks noChangeAspect="1"/>
            </p:cNvSpPr>
            <p:nvPr userDrawn="1"/>
          </p:nvSpPr>
          <p:spPr>
            <a:xfrm rot="1538940">
              <a:off x="3859642" y="1970677"/>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30" name="椭圆 829"/>
            <p:cNvSpPr>
              <a:spLocks noChangeAspect="1"/>
            </p:cNvSpPr>
            <p:nvPr userDrawn="1"/>
          </p:nvSpPr>
          <p:spPr>
            <a:xfrm rot="1538940">
              <a:off x="3943956" y="1821039"/>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31" name="椭圆 830"/>
            <p:cNvSpPr>
              <a:spLocks noChangeAspect="1"/>
            </p:cNvSpPr>
            <p:nvPr userDrawn="1"/>
          </p:nvSpPr>
          <p:spPr>
            <a:xfrm rot="1538940">
              <a:off x="4070545" y="1758035"/>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32" name="椭圆 831"/>
            <p:cNvSpPr>
              <a:spLocks noChangeAspect="1"/>
            </p:cNvSpPr>
            <p:nvPr userDrawn="1"/>
          </p:nvSpPr>
          <p:spPr>
            <a:xfrm rot="1538940">
              <a:off x="4080465" y="1633763"/>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33" name="椭圆 832"/>
            <p:cNvSpPr>
              <a:spLocks noChangeAspect="1"/>
            </p:cNvSpPr>
            <p:nvPr userDrawn="1"/>
          </p:nvSpPr>
          <p:spPr>
            <a:xfrm rot="1538940">
              <a:off x="4328706" y="1822235"/>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34" name="椭圆 833"/>
            <p:cNvSpPr>
              <a:spLocks noChangeAspect="1"/>
            </p:cNvSpPr>
            <p:nvPr userDrawn="1"/>
          </p:nvSpPr>
          <p:spPr>
            <a:xfrm rot="1538940">
              <a:off x="4524674" y="1885033"/>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35" name="椭圆 834"/>
            <p:cNvSpPr>
              <a:spLocks noChangeAspect="1"/>
            </p:cNvSpPr>
            <p:nvPr userDrawn="1"/>
          </p:nvSpPr>
          <p:spPr>
            <a:xfrm rot="1538940">
              <a:off x="4304565" y="1636033"/>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36" name="椭圆 835"/>
            <p:cNvSpPr>
              <a:spLocks noChangeAspect="1"/>
            </p:cNvSpPr>
            <p:nvPr userDrawn="1"/>
          </p:nvSpPr>
          <p:spPr>
            <a:xfrm rot="1538940">
              <a:off x="4299925" y="1443381"/>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37" name="椭圆 836"/>
            <p:cNvSpPr>
              <a:spLocks noChangeAspect="1"/>
            </p:cNvSpPr>
            <p:nvPr userDrawn="1"/>
          </p:nvSpPr>
          <p:spPr>
            <a:xfrm rot="1538940">
              <a:off x="4672956" y="1699863"/>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38" name="椭圆 837"/>
            <p:cNvSpPr>
              <a:spLocks noChangeAspect="1"/>
            </p:cNvSpPr>
            <p:nvPr userDrawn="1"/>
          </p:nvSpPr>
          <p:spPr>
            <a:xfrm rot="1538940">
              <a:off x="4352075" y="1300471"/>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39" name="椭圆 838"/>
            <p:cNvSpPr>
              <a:spLocks noChangeAspect="1"/>
            </p:cNvSpPr>
            <p:nvPr userDrawn="1"/>
          </p:nvSpPr>
          <p:spPr>
            <a:xfrm rot="1538940">
              <a:off x="4879904" y="1688343"/>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40" name="椭圆 839"/>
            <p:cNvSpPr>
              <a:spLocks noChangeAspect="1"/>
            </p:cNvSpPr>
            <p:nvPr userDrawn="1"/>
          </p:nvSpPr>
          <p:spPr>
            <a:xfrm rot="1538940">
              <a:off x="5127107" y="1922188"/>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41" name="椭圆 840"/>
            <p:cNvSpPr>
              <a:spLocks noChangeAspect="1"/>
            </p:cNvSpPr>
            <p:nvPr userDrawn="1"/>
          </p:nvSpPr>
          <p:spPr>
            <a:xfrm rot="1538940">
              <a:off x="5330474" y="1787089"/>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42" name="椭圆 841"/>
            <p:cNvSpPr>
              <a:spLocks noChangeAspect="1"/>
            </p:cNvSpPr>
            <p:nvPr userDrawn="1"/>
          </p:nvSpPr>
          <p:spPr>
            <a:xfrm rot="1538940">
              <a:off x="4880179" y="1439552"/>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43" name="椭圆 842"/>
            <p:cNvSpPr>
              <a:spLocks noChangeAspect="1"/>
            </p:cNvSpPr>
            <p:nvPr userDrawn="1"/>
          </p:nvSpPr>
          <p:spPr>
            <a:xfrm rot="1538940">
              <a:off x="5538071" y="1626558"/>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44" name="椭圆 843"/>
            <p:cNvSpPr>
              <a:spLocks noChangeAspect="1"/>
            </p:cNvSpPr>
            <p:nvPr userDrawn="1"/>
          </p:nvSpPr>
          <p:spPr>
            <a:xfrm rot="1538940">
              <a:off x="5099954" y="1644641"/>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45" name="椭圆 844"/>
            <p:cNvSpPr>
              <a:spLocks noChangeAspect="1"/>
            </p:cNvSpPr>
            <p:nvPr userDrawn="1"/>
          </p:nvSpPr>
          <p:spPr>
            <a:xfrm rot="1538940">
              <a:off x="5301592" y="1498067"/>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46" name="椭圆 845"/>
            <p:cNvSpPr>
              <a:spLocks noChangeAspect="1"/>
            </p:cNvSpPr>
            <p:nvPr userDrawn="1"/>
          </p:nvSpPr>
          <p:spPr>
            <a:xfrm rot="1538940">
              <a:off x="5102531" y="1380104"/>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47" name="椭圆 846"/>
            <p:cNvSpPr>
              <a:spLocks noChangeAspect="1"/>
            </p:cNvSpPr>
            <p:nvPr userDrawn="1"/>
          </p:nvSpPr>
          <p:spPr>
            <a:xfrm rot="1538940">
              <a:off x="4686031" y="1382138"/>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48" name="椭圆 847"/>
            <p:cNvSpPr>
              <a:spLocks noChangeAspect="1"/>
            </p:cNvSpPr>
            <p:nvPr userDrawn="1"/>
          </p:nvSpPr>
          <p:spPr>
            <a:xfrm rot="1538940">
              <a:off x="4494872" y="1354098"/>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49" name="椭圆 848"/>
            <p:cNvSpPr>
              <a:spLocks noChangeAspect="1"/>
            </p:cNvSpPr>
            <p:nvPr userDrawn="1"/>
          </p:nvSpPr>
          <p:spPr>
            <a:xfrm rot="1538940">
              <a:off x="4769748" y="1190430"/>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50" name="椭圆 849"/>
            <p:cNvSpPr>
              <a:spLocks noChangeAspect="1"/>
            </p:cNvSpPr>
            <p:nvPr userDrawn="1"/>
          </p:nvSpPr>
          <p:spPr>
            <a:xfrm rot="1538940">
              <a:off x="4595933" y="1106969"/>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51" name="椭圆 850"/>
            <p:cNvSpPr>
              <a:spLocks noChangeAspect="1"/>
            </p:cNvSpPr>
            <p:nvPr userDrawn="1"/>
          </p:nvSpPr>
          <p:spPr>
            <a:xfrm rot="1538940">
              <a:off x="4724114" y="1013471"/>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52" name="椭圆 851"/>
            <p:cNvSpPr>
              <a:spLocks noChangeAspect="1"/>
            </p:cNvSpPr>
            <p:nvPr userDrawn="1"/>
          </p:nvSpPr>
          <p:spPr>
            <a:xfrm rot="1538940">
              <a:off x="4872047" y="977348"/>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53" name="椭圆 852"/>
            <p:cNvSpPr>
              <a:spLocks noChangeAspect="1"/>
            </p:cNvSpPr>
            <p:nvPr userDrawn="1"/>
          </p:nvSpPr>
          <p:spPr>
            <a:xfrm rot="1538940">
              <a:off x="4965941" y="887372"/>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54" name="椭圆 853"/>
            <p:cNvSpPr>
              <a:spLocks noChangeAspect="1"/>
            </p:cNvSpPr>
            <p:nvPr userDrawn="1"/>
          </p:nvSpPr>
          <p:spPr>
            <a:xfrm rot="1538940">
              <a:off x="5972746" y="1636482"/>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55" name="椭圆 854"/>
            <p:cNvSpPr>
              <a:spLocks noChangeAspect="1"/>
            </p:cNvSpPr>
            <p:nvPr userDrawn="1"/>
          </p:nvSpPr>
          <p:spPr>
            <a:xfrm rot="1538940">
              <a:off x="6214996" y="2054162"/>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56" name="椭圆 855"/>
            <p:cNvSpPr>
              <a:spLocks noChangeAspect="1"/>
            </p:cNvSpPr>
            <p:nvPr userDrawn="1"/>
          </p:nvSpPr>
          <p:spPr>
            <a:xfrm rot="1538940">
              <a:off x="6232539" y="1838572"/>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57" name="椭圆 856"/>
            <p:cNvSpPr>
              <a:spLocks noChangeAspect="1"/>
            </p:cNvSpPr>
            <p:nvPr userDrawn="1"/>
          </p:nvSpPr>
          <p:spPr>
            <a:xfrm rot="1538940">
              <a:off x="6533107" y="1877286"/>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58" name="椭圆 857"/>
            <p:cNvSpPr>
              <a:spLocks noChangeAspect="1"/>
            </p:cNvSpPr>
            <p:nvPr userDrawn="1"/>
          </p:nvSpPr>
          <p:spPr>
            <a:xfrm rot="1538940">
              <a:off x="5214730" y="1163869"/>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59" name="椭圆 858"/>
            <p:cNvSpPr>
              <a:spLocks noChangeAspect="1"/>
            </p:cNvSpPr>
            <p:nvPr userDrawn="1"/>
          </p:nvSpPr>
          <p:spPr>
            <a:xfrm rot="1538940">
              <a:off x="5445221" y="1324652"/>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60" name="椭圆 859"/>
            <p:cNvSpPr>
              <a:spLocks noChangeAspect="1"/>
            </p:cNvSpPr>
            <p:nvPr userDrawn="1"/>
          </p:nvSpPr>
          <p:spPr>
            <a:xfrm rot="1538940">
              <a:off x="5687241" y="1437328"/>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61" name="椭圆 860"/>
            <p:cNvSpPr>
              <a:spLocks noChangeAspect="1"/>
            </p:cNvSpPr>
            <p:nvPr userDrawn="1"/>
          </p:nvSpPr>
          <p:spPr>
            <a:xfrm rot="1538940">
              <a:off x="5895565" y="1416178"/>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62" name="椭圆 861"/>
            <p:cNvSpPr>
              <a:spLocks noChangeAspect="1"/>
            </p:cNvSpPr>
            <p:nvPr userDrawn="1"/>
          </p:nvSpPr>
          <p:spPr>
            <a:xfrm rot="1538940">
              <a:off x="5408308" y="1051609"/>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63" name="椭圆 862"/>
            <p:cNvSpPr>
              <a:spLocks noChangeAspect="1"/>
            </p:cNvSpPr>
            <p:nvPr userDrawn="1"/>
          </p:nvSpPr>
          <p:spPr>
            <a:xfrm rot="1538940">
              <a:off x="5600200" y="1164474"/>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64" name="椭圆 863"/>
            <p:cNvSpPr>
              <a:spLocks noChangeAspect="1"/>
            </p:cNvSpPr>
            <p:nvPr userDrawn="1"/>
          </p:nvSpPr>
          <p:spPr>
            <a:xfrm rot="1538940">
              <a:off x="5269089" y="876868"/>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65" name="椭圆 864"/>
            <p:cNvSpPr>
              <a:spLocks noChangeAspect="1"/>
            </p:cNvSpPr>
            <p:nvPr userDrawn="1"/>
          </p:nvSpPr>
          <p:spPr>
            <a:xfrm rot="1538940">
              <a:off x="5116846" y="788825"/>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66" name="椭圆 865"/>
            <p:cNvSpPr>
              <a:spLocks noChangeAspect="1"/>
            </p:cNvSpPr>
            <p:nvPr userDrawn="1"/>
          </p:nvSpPr>
          <p:spPr>
            <a:xfrm rot="1538940">
              <a:off x="5283320" y="734693"/>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67" name="椭圆 866"/>
            <p:cNvSpPr>
              <a:spLocks noChangeAspect="1"/>
            </p:cNvSpPr>
            <p:nvPr userDrawn="1"/>
          </p:nvSpPr>
          <p:spPr>
            <a:xfrm rot="1538940">
              <a:off x="5489504" y="864483"/>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68" name="椭圆 867"/>
            <p:cNvSpPr>
              <a:spLocks noChangeAspect="1"/>
            </p:cNvSpPr>
            <p:nvPr userDrawn="1"/>
          </p:nvSpPr>
          <p:spPr>
            <a:xfrm rot="1538940">
              <a:off x="5807680" y="1098122"/>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69" name="椭圆 868"/>
            <p:cNvSpPr>
              <a:spLocks noChangeAspect="1"/>
            </p:cNvSpPr>
            <p:nvPr userDrawn="1"/>
          </p:nvSpPr>
          <p:spPr>
            <a:xfrm rot="1538940">
              <a:off x="5674684" y="916011"/>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70" name="椭圆 869"/>
            <p:cNvSpPr>
              <a:spLocks noChangeAspect="1"/>
            </p:cNvSpPr>
            <p:nvPr userDrawn="1"/>
          </p:nvSpPr>
          <p:spPr>
            <a:xfrm rot="1538940">
              <a:off x="5442855" y="696147"/>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71" name="椭圆 870"/>
            <p:cNvSpPr>
              <a:spLocks noChangeAspect="1"/>
            </p:cNvSpPr>
            <p:nvPr userDrawn="1"/>
          </p:nvSpPr>
          <p:spPr>
            <a:xfrm rot="1538940">
              <a:off x="5583606" y="679097"/>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72" name="椭圆 871"/>
            <p:cNvSpPr>
              <a:spLocks noChangeAspect="1"/>
            </p:cNvSpPr>
            <p:nvPr userDrawn="1"/>
          </p:nvSpPr>
          <p:spPr>
            <a:xfrm rot="1538940">
              <a:off x="5777340" y="738512"/>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73" name="椭圆 872"/>
            <p:cNvSpPr>
              <a:spLocks noChangeAspect="1"/>
            </p:cNvSpPr>
            <p:nvPr userDrawn="1"/>
          </p:nvSpPr>
          <p:spPr>
            <a:xfrm rot="1538940">
              <a:off x="5976943" y="681453"/>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74" name="椭圆 873"/>
            <p:cNvSpPr>
              <a:spLocks noChangeAspect="1"/>
            </p:cNvSpPr>
            <p:nvPr userDrawn="1"/>
          </p:nvSpPr>
          <p:spPr>
            <a:xfrm rot="1538940">
              <a:off x="6212203" y="1571238"/>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75" name="椭圆 874"/>
            <p:cNvSpPr>
              <a:spLocks noChangeAspect="1"/>
            </p:cNvSpPr>
            <p:nvPr userDrawn="1"/>
          </p:nvSpPr>
          <p:spPr>
            <a:xfrm rot="1538940">
              <a:off x="6448467" y="1666725"/>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76" name="椭圆 875"/>
            <p:cNvSpPr>
              <a:spLocks noChangeAspect="1"/>
            </p:cNvSpPr>
            <p:nvPr userDrawn="1"/>
          </p:nvSpPr>
          <p:spPr>
            <a:xfrm rot="1538940">
              <a:off x="6243152" y="1357975"/>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77" name="椭圆 876"/>
            <p:cNvSpPr>
              <a:spLocks noChangeAspect="1"/>
            </p:cNvSpPr>
            <p:nvPr userDrawn="1"/>
          </p:nvSpPr>
          <p:spPr>
            <a:xfrm rot="1538940">
              <a:off x="6515389" y="1437944"/>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78" name="椭圆 877"/>
            <p:cNvSpPr>
              <a:spLocks noChangeAspect="1"/>
            </p:cNvSpPr>
            <p:nvPr userDrawn="1"/>
          </p:nvSpPr>
          <p:spPr>
            <a:xfrm rot="1538940">
              <a:off x="6719275" y="1440044"/>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79" name="椭圆 878"/>
            <p:cNvSpPr>
              <a:spLocks noChangeAspect="1"/>
            </p:cNvSpPr>
            <p:nvPr userDrawn="1"/>
          </p:nvSpPr>
          <p:spPr>
            <a:xfrm rot="1538940">
              <a:off x="6858414" y="1617104"/>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80" name="椭圆 879"/>
            <p:cNvSpPr>
              <a:spLocks noChangeAspect="1"/>
            </p:cNvSpPr>
            <p:nvPr userDrawn="1"/>
          </p:nvSpPr>
          <p:spPr>
            <a:xfrm rot="1538940">
              <a:off x="6309927" y="1142372"/>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81" name="椭圆 880"/>
            <p:cNvSpPr>
              <a:spLocks noChangeAspect="1"/>
            </p:cNvSpPr>
            <p:nvPr userDrawn="1"/>
          </p:nvSpPr>
          <p:spPr>
            <a:xfrm rot="1538940">
              <a:off x="6519743" y="1135222"/>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82" name="椭圆 881"/>
            <p:cNvSpPr>
              <a:spLocks noChangeAspect="1"/>
            </p:cNvSpPr>
            <p:nvPr userDrawn="1"/>
          </p:nvSpPr>
          <p:spPr>
            <a:xfrm rot="1538940">
              <a:off x="6703685" y="1203243"/>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83" name="椭圆 882"/>
            <p:cNvSpPr>
              <a:spLocks noChangeAspect="1"/>
            </p:cNvSpPr>
            <p:nvPr userDrawn="1"/>
          </p:nvSpPr>
          <p:spPr>
            <a:xfrm rot="1538940">
              <a:off x="6897316" y="1069259"/>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84" name="椭圆 883"/>
            <p:cNvSpPr>
              <a:spLocks noChangeAspect="1"/>
            </p:cNvSpPr>
            <p:nvPr userDrawn="1"/>
          </p:nvSpPr>
          <p:spPr>
            <a:xfrm rot="1538940">
              <a:off x="6520035" y="891118"/>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85" name="椭圆 884"/>
            <p:cNvSpPr>
              <a:spLocks noChangeAspect="1"/>
            </p:cNvSpPr>
            <p:nvPr userDrawn="1"/>
          </p:nvSpPr>
          <p:spPr>
            <a:xfrm rot="1538940">
              <a:off x="6120740" y="696094"/>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86" name="椭圆 885"/>
            <p:cNvSpPr>
              <a:spLocks noChangeAspect="1"/>
            </p:cNvSpPr>
            <p:nvPr userDrawn="1"/>
          </p:nvSpPr>
          <p:spPr>
            <a:xfrm rot="1538940">
              <a:off x="6301986" y="876080"/>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87" name="椭圆 886"/>
            <p:cNvSpPr>
              <a:spLocks noChangeAspect="1"/>
            </p:cNvSpPr>
            <p:nvPr userDrawn="1"/>
          </p:nvSpPr>
          <p:spPr>
            <a:xfrm rot="1538940">
              <a:off x="6762121" y="899589"/>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88" name="椭圆 887"/>
            <p:cNvSpPr>
              <a:spLocks noChangeAspect="1"/>
            </p:cNvSpPr>
            <p:nvPr userDrawn="1"/>
          </p:nvSpPr>
          <p:spPr>
            <a:xfrm rot="1538940">
              <a:off x="7013252" y="897957"/>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89" name="椭圆 888"/>
            <p:cNvSpPr>
              <a:spLocks noChangeAspect="1"/>
            </p:cNvSpPr>
            <p:nvPr userDrawn="1"/>
          </p:nvSpPr>
          <p:spPr>
            <a:xfrm rot="1538940">
              <a:off x="6322728" y="698038"/>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90" name="椭圆 889"/>
            <p:cNvSpPr>
              <a:spLocks noChangeAspect="1"/>
            </p:cNvSpPr>
            <p:nvPr userDrawn="1"/>
          </p:nvSpPr>
          <p:spPr>
            <a:xfrm rot="1538940">
              <a:off x="6639383" y="743826"/>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91" name="椭圆 890"/>
            <p:cNvSpPr>
              <a:spLocks noChangeAspect="1"/>
            </p:cNvSpPr>
            <p:nvPr userDrawn="1"/>
          </p:nvSpPr>
          <p:spPr>
            <a:xfrm rot="1538940">
              <a:off x="6546700" y="623010"/>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92" name="椭圆 891"/>
            <p:cNvSpPr>
              <a:spLocks noChangeAspect="1"/>
            </p:cNvSpPr>
            <p:nvPr userDrawn="1"/>
          </p:nvSpPr>
          <p:spPr>
            <a:xfrm rot="1538940">
              <a:off x="6400718" y="582795"/>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93" name="椭圆 892"/>
            <p:cNvSpPr>
              <a:spLocks noChangeAspect="1"/>
            </p:cNvSpPr>
            <p:nvPr userDrawn="1"/>
          </p:nvSpPr>
          <p:spPr>
            <a:xfrm rot="1538940">
              <a:off x="6186632" y="573147"/>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94" name="椭圆 893"/>
            <p:cNvSpPr>
              <a:spLocks noChangeAspect="1"/>
            </p:cNvSpPr>
            <p:nvPr userDrawn="1"/>
          </p:nvSpPr>
          <p:spPr>
            <a:xfrm rot="1538940">
              <a:off x="5930260" y="579256"/>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95" name="椭圆 894"/>
            <p:cNvSpPr>
              <a:spLocks noChangeAspect="1"/>
            </p:cNvSpPr>
            <p:nvPr userDrawn="1"/>
          </p:nvSpPr>
          <p:spPr>
            <a:xfrm rot="1538940">
              <a:off x="6867374" y="711505"/>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96" name="椭圆 895"/>
            <p:cNvSpPr>
              <a:spLocks noChangeAspect="1"/>
            </p:cNvSpPr>
            <p:nvPr userDrawn="1"/>
          </p:nvSpPr>
          <p:spPr>
            <a:xfrm rot="1538940">
              <a:off x="6729318" y="636535"/>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4177097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898"/>
                                        </p:tgtEl>
                                        <p:attrNameLst>
                                          <p:attrName>style.visibility</p:attrName>
                                        </p:attrNameLst>
                                      </p:cBhvr>
                                      <p:to>
                                        <p:strVal val="visible"/>
                                      </p:to>
                                    </p:set>
                                    <p:anim calcmode="lin" valueType="num">
                                      <p:cBhvr>
                                        <p:cTn id="7" dur="1000" fill="hold"/>
                                        <p:tgtEl>
                                          <p:spTgt spid="898"/>
                                        </p:tgtEl>
                                        <p:attrNameLst>
                                          <p:attrName>ppt_w</p:attrName>
                                        </p:attrNameLst>
                                      </p:cBhvr>
                                      <p:tavLst>
                                        <p:tav tm="0">
                                          <p:val>
                                            <p:fltVal val="0"/>
                                          </p:val>
                                        </p:tav>
                                        <p:tav tm="100000">
                                          <p:val>
                                            <p:strVal val="#ppt_w"/>
                                          </p:val>
                                        </p:tav>
                                      </p:tavLst>
                                    </p:anim>
                                    <p:anim calcmode="lin" valueType="num">
                                      <p:cBhvr>
                                        <p:cTn id="8" dur="1000" fill="hold"/>
                                        <p:tgtEl>
                                          <p:spTgt spid="898"/>
                                        </p:tgtEl>
                                        <p:attrNameLst>
                                          <p:attrName>ppt_h</p:attrName>
                                        </p:attrNameLst>
                                      </p:cBhvr>
                                      <p:tavLst>
                                        <p:tav tm="0">
                                          <p:val>
                                            <p:fltVal val="0"/>
                                          </p:val>
                                        </p:tav>
                                        <p:tav tm="100000">
                                          <p:val>
                                            <p:strVal val="#ppt_h"/>
                                          </p:val>
                                        </p:tav>
                                      </p:tavLst>
                                    </p:anim>
                                    <p:anim calcmode="lin" valueType="num">
                                      <p:cBhvr>
                                        <p:cTn id="9" dur="1000" fill="hold"/>
                                        <p:tgtEl>
                                          <p:spTgt spid="898"/>
                                        </p:tgtEl>
                                        <p:attrNameLst>
                                          <p:attrName>style.rotation</p:attrName>
                                        </p:attrNameLst>
                                      </p:cBhvr>
                                      <p:tavLst>
                                        <p:tav tm="0">
                                          <p:val>
                                            <p:fltVal val="90"/>
                                          </p:val>
                                        </p:tav>
                                        <p:tav tm="100000">
                                          <p:val>
                                            <p:fltVal val="0"/>
                                          </p:val>
                                        </p:tav>
                                      </p:tavLst>
                                    </p:anim>
                                    <p:animEffect transition="in" filter="fade">
                                      <p:cBhvr>
                                        <p:cTn id="10" dur="1000"/>
                                        <p:tgtEl>
                                          <p:spTgt spid="898"/>
                                        </p:tgtEl>
                                      </p:cBhvr>
                                    </p:animEffect>
                                  </p:childTnLst>
                                </p:cTn>
                              </p:par>
                            </p:childTnLst>
                          </p:cTn>
                        </p:par>
                        <p:par>
                          <p:cTn id="11" fill="hold">
                            <p:stCondLst>
                              <p:cond delay="1000"/>
                            </p:stCondLst>
                            <p:childTnLst>
                              <p:par>
                                <p:cTn id="12" presetID="10" presetClass="entr" presetSubtype="0" fill="hold" grpId="0" nodeType="afterEffect">
                                  <p:stCondLst>
                                    <p:cond delay="0"/>
                                  </p:stCondLst>
                                  <p:childTnLst>
                                    <p:set>
                                      <p:cBhvr>
                                        <p:cTn id="13" dur="1" fill="hold">
                                          <p:stCondLst>
                                            <p:cond delay="0"/>
                                          </p:stCondLst>
                                        </p:cTn>
                                        <p:tgtEl>
                                          <p:spTgt spid="451"/>
                                        </p:tgtEl>
                                        <p:attrNameLst>
                                          <p:attrName>style.visibility</p:attrName>
                                        </p:attrNameLst>
                                      </p:cBhvr>
                                      <p:to>
                                        <p:strVal val="visible"/>
                                      </p:to>
                                    </p:set>
                                    <p:animEffect transition="in" filter="fade">
                                      <p:cBhvr>
                                        <p:cTn id="14" dur="100"/>
                                        <p:tgtEl>
                                          <p:spTgt spid="451"/>
                                        </p:tgtEl>
                                      </p:cBhvr>
                                    </p:animEffect>
                                  </p:childTnLst>
                                </p:cTn>
                              </p:par>
                            </p:childTnLst>
                          </p:cTn>
                        </p:par>
                        <p:par>
                          <p:cTn id="15" fill="hold">
                            <p:stCondLst>
                              <p:cond delay="1100"/>
                            </p:stCondLst>
                            <p:childTnLst>
                              <p:par>
                                <p:cTn id="16" presetID="10" presetClass="entr" presetSubtype="0" fill="hold" grpId="0" nodeType="afterEffect">
                                  <p:stCondLst>
                                    <p:cond delay="0"/>
                                  </p:stCondLst>
                                  <p:childTnLst>
                                    <p:set>
                                      <p:cBhvr>
                                        <p:cTn id="17" dur="1" fill="hold">
                                          <p:stCondLst>
                                            <p:cond delay="0"/>
                                          </p:stCondLst>
                                        </p:cTn>
                                        <p:tgtEl>
                                          <p:spTgt spid="452"/>
                                        </p:tgtEl>
                                        <p:attrNameLst>
                                          <p:attrName>style.visibility</p:attrName>
                                        </p:attrNameLst>
                                      </p:cBhvr>
                                      <p:to>
                                        <p:strVal val="visible"/>
                                      </p:to>
                                    </p:set>
                                    <p:animEffect transition="in" filter="fade">
                                      <p:cBhvr>
                                        <p:cTn id="18" dur="100"/>
                                        <p:tgtEl>
                                          <p:spTgt spid="452"/>
                                        </p:tgtEl>
                                      </p:cBhvr>
                                    </p:animEffect>
                                  </p:childTnLst>
                                </p:cTn>
                              </p:par>
                            </p:childTnLst>
                          </p:cTn>
                        </p:par>
                        <p:par>
                          <p:cTn id="19" fill="hold">
                            <p:stCondLst>
                              <p:cond delay="1200"/>
                            </p:stCondLst>
                            <p:childTnLst>
                              <p:par>
                                <p:cTn id="20" presetID="10" presetClass="entr" presetSubtype="0" fill="hold" grpId="0" nodeType="afterEffect">
                                  <p:stCondLst>
                                    <p:cond delay="0"/>
                                  </p:stCondLst>
                                  <p:childTnLst>
                                    <p:set>
                                      <p:cBhvr>
                                        <p:cTn id="21" dur="1" fill="hold">
                                          <p:stCondLst>
                                            <p:cond delay="0"/>
                                          </p:stCondLst>
                                        </p:cTn>
                                        <p:tgtEl>
                                          <p:spTgt spid="454"/>
                                        </p:tgtEl>
                                        <p:attrNameLst>
                                          <p:attrName>style.visibility</p:attrName>
                                        </p:attrNameLst>
                                      </p:cBhvr>
                                      <p:to>
                                        <p:strVal val="visible"/>
                                      </p:to>
                                    </p:set>
                                    <p:animEffect transition="in" filter="fade">
                                      <p:cBhvr>
                                        <p:cTn id="22" dur="100"/>
                                        <p:tgtEl>
                                          <p:spTgt spid="454"/>
                                        </p:tgtEl>
                                      </p:cBhvr>
                                    </p:animEffect>
                                  </p:childTnLst>
                                </p:cTn>
                              </p:par>
                            </p:childTnLst>
                          </p:cTn>
                        </p:par>
                        <p:par>
                          <p:cTn id="23" fill="hold">
                            <p:stCondLst>
                              <p:cond delay="1300"/>
                            </p:stCondLst>
                            <p:childTnLst>
                              <p:par>
                                <p:cTn id="24" presetID="10" presetClass="entr" presetSubtype="0" fill="hold" grpId="0" nodeType="afterEffect">
                                  <p:stCondLst>
                                    <p:cond delay="0"/>
                                  </p:stCondLst>
                                  <p:childTnLst>
                                    <p:set>
                                      <p:cBhvr>
                                        <p:cTn id="25" dur="1" fill="hold">
                                          <p:stCondLst>
                                            <p:cond delay="0"/>
                                          </p:stCondLst>
                                        </p:cTn>
                                        <p:tgtEl>
                                          <p:spTgt spid="455"/>
                                        </p:tgtEl>
                                        <p:attrNameLst>
                                          <p:attrName>style.visibility</p:attrName>
                                        </p:attrNameLst>
                                      </p:cBhvr>
                                      <p:to>
                                        <p:strVal val="visible"/>
                                      </p:to>
                                    </p:set>
                                    <p:animEffect transition="in" filter="fade">
                                      <p:cBhvr>
                                        <p:cTn id="26" dur="100"/>
                                        <p:tgtEl>
                                          <p:spTgt spid="455"/>
                                        </p:tgtEl>
                                      </p:cBhvr>
                                    </p:animEffect>
                                  </p:childTnLst>
                                </p:cTn>
                              </p:par>
                            </p:childTnLst>
                          </p:cTn>
                        </p:par>
                        <p:par>
                          <p:cTn id="27" fill="hold">
                            <p:stCondLst>
                              <p:cond delay="1400"/>
                            </p:stCondLst>
                            <p:childTnLst>
                              <p:par>
                                <p:cTn id="28" presetID="10" presetClass="entr" presetSubtype="0" fill="hold" grpId="0" nodeType="afterEffect">
                                  <p:stCondLst>
                                    <p:cond delay="0"/>
                                  </p:stCondLst>
                                  <p:childTnLst>
                                    <p:set>
                                      <p:cBhvr>
                                        <p:cTn id="29" dur="1" fill="hold">
                                          <p:stCondLst>
                                            <p:cond delay="0"/>
                                          </p:stCondLst>
                                        </p:cTn>
                                        <p:tgtEl>
                                          <p:spTgt spid="456"/>
                                        </p:tgtEl>
                                        <p:attrNameLst>
                                          <p:attrName>style.visibility</p:attrName>
                                        </p:attrNameLst>
                                      </p:cBhvr>
                                      <p:to>
                                        <p:strVal val="visible"/>
                                      </p:to>
                                    </p:set>
                                    <p:animEffect transition="in" filter="fade">
                                      <p:cBhvr>
                                        <p:cTn id="30" dur="100"/>
                                        <p:tgtEl>
                                          <p:spTgt spid="4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1" grpId="0" animBg="1"/>
      <p:bldP spid="452" grpId="0" animBg="1"/>
      <p:bldP spid="454" grpId="0" animBg="1"/>
      <p:bldP spid="455" grpId="0" animBg="1"/>
      <p:bldP spid="456" grpId="0" animBg="1"/>
    </p:bldLst>
  </p:timing>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6_自定义版式">
    <p:bg>
      <p:bgPr>
        <a:solidFill>
          <a:srgbClr val="404040"/>
        </a:solidFill>
        <a:effectLst/>
      </p:bgPr>
    </p:bg>
    <p:spTree>
      <p:nvGrpSpPr>
        <p:cNvPr id="1" name=""/>
        <p:cNvGrpSpPr/>
        <p:nvPr/>
      </p:nvGrpSpPr>
      <p:grpSpPr>
        <a:xfrm>
          <a:off x="0" y="0"/>
          <a:ext cx="0" cy="0"/>
          <a:chOff x="0" y="0"/>
          <a:chExt cx="0" cy="0"/>
        </a:xfrm>
      </p:grpSpPr>
      <p:sp>
        <p:nvSpPr>
          <p:cNvPr id="451" name="椭圆 450"/>
          <p:cNvSpPr>
            <a:spLocks/>
          </p:cNvSpPr>
          <p:nvPr userDrawn="1"/>
        </p:nvSpPr>
        <p:spPr>
          <a:xfrm rot="20469222">
            <a:off x="4656547" y="4038784"/>
            <a:ext cx="191572" cy="191572"/>
          </a:xfrm>
          <a:prstGeom prst="ellipse">
            <a:avLst/>
          </a:prstGeom>
          <a:solidFill>
            <a:schemeClr val="bg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452" name="椭圆 451"/>
          <p:cNvSpPr>
            <a:spLocks noChangeAspect="1"/>
          </p:cNvSpPr>
          <p:nvPr userDrawn="1"/>
        </p:nvSpPr>
        <p:spPr>
          <a:xfrm rot="20469222">
            <a:off x="7021210" y="5070787"/>
            <a:ext cx="180000" cy="180000"/>
          </a:xfrm>
          <a:prstGeom prst="ellipse">
            <a:avLst/>
          </a:prstGeom>
          <a:solidFill>
            <a:schemeClr val="bg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454" name="椭圆 453"/>
          <p:cNvSpPr/>
          <p:nvPr userDrawn="1"/>
        </p:nvSpPr>
        <p:spPr>
          <a:xfrm rot="20469222">
            <a:off x="7902443" y="4032550"/>
            <a:ext cx="152732" cy="152732"/>
          </a:xfrm>
          <a:prstGeom prst="ellipse">
            <a:avLst/>
          </a:prstGeom>
          <a:solidFill>
            <a:schemeClr val="bg1">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455" name="椭圆 454"/>
          <p:cNvSpPr/>
          <p:nvPr userDrawn="1"/>
        </p:nvSpPr>
        <p:spPr>
          <a:xfrm rot="20469222">
            <a:off x="7659384" y="2207049"/>
            <a:ext cx="180596" cy="180596"/>
          </a:xfrm>
          <a:prstGeom prst="ellipse">
            <a:avLst/>
          </a:prstGeom>
          <a:solidFill>
            <a:schemeClr val="bg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456" name="椭圆 455"/>
          <p:cNvSpPr/>
          <p:nvPr userDrawn="1"/>
        </p:nvSpPr>
        <p:spPr>
          <a:xfrm rot="20469222">
            <a:off x="8045398" y="3641633"/>
            <a:ext cx="132739" cy="132739"/>
          </a:xfrm>
          <a:prstGeom prst="ellipse">
            <a:avLst/>
          </a:prstGeom>
          <a:solidFill>
            <a:schemeClr val="bg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grpSp>
        <p:nvGrpSpPr>
          <p:cNvPr id="898" name="组合 897"/>
          <p:cNvGrpSpPr/>
          <p:nvPr userDrawn="1"/>
        </p:nvGrpSpPr>
        <p:grpSpPr>
          <a:xfrm rot="18930282">
            <a:off x="4137448" y="1457238"/>
            <a:ext cx="4000635" cy="3996362"/>
            <a:chOff x="3536872" y="571875"/>
            <a:chExt cx="5311716" cy="5306043"/>
          </a:xfrm>
          <a:solidFill>
            <a:schemeClr val="bg1">
              <a:lumMod val="10000"/>
              <a:lumOff val="90000"/>
            </a:schemeClr>
          </a:solidFill>
        </p:grpSpPr>
        <p:sp>
          <p:nvSpPr>
            <p:cNvPr id="457" name="椭圆 456"/>
            <p:cNvSpPr/>
            <p:nvPr userDrawn="1"/>
          </p:nvSpPr>
          <p:spPr>
            <a:xfrm rot="1538940">
              <a:off x="7885733" y="5155507"/>
              <a:ext cx="78396" cy="7839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458" name="椭圆 457"/>
            <p:cNvSpPr/>
            <p:nvPr userDrawn="1"/>
          </p:nvSpPr>
          <p:spPr>
            <a:xfrm rot="1538940">
              <a:off x="7625299" y="5352520"/>
              <a:ext cx="101147" cy="1011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459" name="椭圆 458"/>
            <p:cNvSpPr/>
            <p:nvPr userDrawn="1"/>
          </p:nvSpPr>
          <p:spPr>
            <a:xfrm rot="1538940">
              <a:off x="6066129" y="965587"/>
              <a:ext cx="141883" cy="1418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460" name="椭圆 459"/>
            <p:cNvSpPr/>
            <p:nvPr userDrawn="1"/>
          </p:nvSpPr>
          <p:spPr>
            <a:xfrm rot="1538940">
              <a:off x="5986079" y="1204066"/>
              <a:ext cx="92649" cy="9264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461" name="椭圆 460"/>
            <p:cNvSpPr/>
            <p:nvPr userDrawn="1"/>
          </p:nvSpPr>
          <p:spPr>
            <a:xfrm rot="1538940">
              <a:off x="5700699" y="571875"/>
              <a:ext cx="78067" cy="7806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462" name="椭圆 461"/>
            <p:cNvSpPr/>
            <p:nvPr userDrawn="1"/>
          </p:nvSpPr>
          <p:spPr>
            <a:xfrm rot="1538940">
              <a:off x="7303982" y="807159"/>
              <a:ext cx="78067" cy="7806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463" name="椭圆 462"/>
            <p:cNvSpPr/>
            <p:nvPr userDrawn="1"/>
          </p:nvSpPr>
          <p:spPr>
            <a:xfrm rot="1538940">
              <a:off x="8342635" y="1721610"/>
              <a:ext cx="78067" cy="7806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464" name="椭圆 463"/>
            <p:cNvSpPr/>
            <p:nvPr userDrawn="1"/>
          </p:nvSpPr>
          <p:spPr>
            <a:xfrm rot="1538940">
              <a:off x="4489545" y="1171988"/>
              <a:ext cx="78067" cy="7806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465" name="椭圆 464"/>
            <p:cNvSpPr/>
            <p:nvPr userDrawn="1"/>
          </p:nvSpPr>
          <p:spPr>
            <a:xfrm rot="1538940">
              <a:off x="5083019" y="969427"/>
              <a:ext cx="78067" cy="7806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466" name="椭圆 465"/>
            <p:cNvSpPr/>
            <p:nvPr userDrawn="1"/>
          </p:nvSpPr>
          <p:spPr>
            <a:xfrm rot="1538940">
              <a:off x="4981427" y="1161362"/>
              <a:ext cx="54310" cy="5431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467" name="椭圆 466"/>
            <p:cNvSpPr/>
            <p:nvPr userDrawn="1"/>
          </p:nvSpPr>
          <p:spPr>
            <a:xfrm rot="1538940">
              <a:off x="8065051" y="2859988"/>
              <a:ext cx="78067" cy="7806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468" name="椭圆 467"/>
            <p:cNvSpPr/>
            <p:nvPr userDrawn="1"/>
          </p:nvSpPr>
          <p:spPr>
            <a:xfrm rot="1538940">
              <a:off x="8788009" y="3159682"/>
              <a:ext cx="60579" cy="6057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469" name="椭圆 468"/>
            <p:cNvSpPr/>
            <p:nvPr userDrawn="1"/>
          </p:nvSpPr>
          <p:spPr>
            <a:xfrm rot="1538940">
              <a:off x="8766230" y="2850776"/>
              <a:ext cx="60579" cy="6057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470" name="椭圆 469"/>
            <p:cNvSpPr/>
            <p:nvPr userDrawn="1"/>
          </p:nvSpPr>
          <p:spPr>
            <a:xfrm rot="1538940">
              <a:off x="8709745" y="2548559"/>
              <a:ext cx="60579" cy="6057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471" name="椭圆 470"/>
            <p:cNvSpPr/>
            <p:nvPr userDrawn="1"/>
          </p:nvSpPr>
          <p:spPr>
            <a:xfrm rot="1538940">
              <a:off x="8571495" y="2136723"/>
              <a:ext cx="60579" cy="6057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472" name="椭圆 471"/>
            <p:cNvSpPr/>
            <p:nvPr userDrawn="1"/>
          </p:nvSpPr>
          <p:spPr>
            <a:xfrm rot="1538940">
              <a:off x="4033570" y="4007294"/>
              <a:ext cx="78067" cy="7806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473" name="椭圆 472"/>
            <p:cNvSpPr/>
            <p:nvPr userDrawn="1"/>
          </p:nvSpPr>
          <p:spPr>
            <a:xfrm rot="1538940">
              <a:off x="3741484" y="4377608"/>
              <a:ext cx="78067" cy="7806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474" name="椭圆 473"/>
            <p:cNvSpPr>
              <a:spLocks noChangeAspect="1"/>
            </p:cNvSpPr>
            <p:nvPr userDrawn="1"/>
          </p:nvSpPr>
          <p:spPr>
            <a:xfrm rot="1538940">
              <a:off x="7871770" y="3068217"/>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475" name="椭圆 474"/>
            <p:cNvSpPr>
              <a:spLocks noChangeAspect="1"/>
            </p:cNvSpPr>
            <p:nvPr userDrawn="1"/>
          </p:nvSpPr>
          <p:spPr>
            <a:xfrm rot="1538940">
              <a:off x="7814552" y="3339190"/>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476" name="椭圆 475"/>
            <p:cNvSpPr>
              <a:spLocks noChangeAspect="1"/>
            </p:cNvSpPr>
            <p:nvPr userDrawn="1"/>
          </p:nvSpPr>
          <p:spPr>
            <a:xfrm rot="1538940">
              <a:off x="7570476" y="3287216"/>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477" name="椭圆 476"/>
            <p:cNvSpPr>
              <a:spLocks noChangeAspect="1"/>
            </p:cNvSpPr>
            <p:nvPr userDrawn="1"/>
          </p:nvSpPr>
          <p:spPr>
            <a:xfrm rot="1538940">
              <a:off x="7529770" y="3083857"/>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478" name="椭圆 477"/>
            <p:cNvSpPr>
              <a:spLocks noChangeAspect="1"/>
            </p:cNvSpPr>
            <p:nvPr userDrawn="1"/>
          </p:nvSpPr>
          <p:spPr>
            <a:xfrm rot="1538940">
              <a:off x="7514183" y="3522068"/>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479" name="椭圆 478"/>
            <p:cNvSpPr>
              <a:spLocks noChangeAspect="1"/>
            </p:cNvSpPr>
            <p:nvPr userDrawn="1"/>
          </p:nvSpPr>
          <p:spPr>
            <a:xfrm rot="1538940">
              <a:off x="7719646" y="3645441"/>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480" name="椭圆 479"/>
            <p:cNvSpPr>
              <a:spLocks noChangeAspect="1"/>
            </p:cNvSpPr>
            <p:nvPr userDrawn="1"/>
          </p:nvSpPr>
          <p:spPr>
            <a:xfrm rot="1538940">
              <a:off x="7341048" y="3851524"/>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481" name="椭圆 480"/>
            <p:cNvSpPr>
              <a:spLocks noChangeAspect="1"/>
            </p:cNvSpPr>
            <p:nvPr userDrawn="1"/>
          </p:nvSpPr>
          <p:spPr>
            <a:xfrm rot="1538940">
              <a:off x="7334393" y="3598798"/>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482" name="椭圆 481"/>
            <p:cNvSpPr>
              <a:spLocks noChangeAspect="1"/>
            </p:cNvSpPr>
            <p:nvPr userDrawn="1"/>
          </p:nvSpPr>
          <p:spPr>
            <a:xfrm rot="1538940">
              <a:off x="7587591" y="3879230"/>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483" name="椭圆 482"/>
            <p:cNvSpPr>
              <a:spLocks noChangeAspect="1"/>
            </p:cNvSpPr>
            <p:nvPr userDrawn="1"/>
          </p:nvSpPr>
          <p:spPr>
            <a:xfrm rot="1538940">
              <a:off x="7499851" y="4134299"/>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484" name="椭圆 483"/>
            <p:cNvSpPr>
              <a:spLocks noChangeAspect="1"/>
            </p:cNvSpPr>
            <p:nvPr userDrawn="1"/>
          </p:nvSpPr>
          <p:spPr>
            <a:xfrm rot="1538940">
              <a:off x="7235968" y="4070362"/>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485" name="椭圆 484"/>
            <p:cNvSpPr>
              <a:spLocks noChangeAspect="1"/>
            </p:cNvSpPr>
            <p:nvPr userDrawn="1"/>
          </p:nvSpPr>
          <p:spPr>
            <a:xfrm rot="1538940">
              <a:off x="7065298" y="3865932"/>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486" name="椭圆 485"/>
            <p:cNvSpPr>
              <a:spLocks noChangeAspect="1"/>
            </p:cNvSpPr>
            <p:nvPr userDrawn="1"/>
          </p:nvSpPr>
          <p:spPr>
            <a:xfrm rot="1538940">
              <a:off x="7063206" y="3602732"/>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487" name="椭圆 486"/>
            <p:cNvSpPr>
              <a:spLocks noChangeAspect="1"/>
            </p:cNvSpPr>
            <p:nvPr userDrawn="1"/>
          </p:nvSpPr>
          <p:spPr>
            <a:xfrm rot="1538940">
              <a:off x="7141037" y="3357835"/>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488" name="椭圆 487"/>
            <p:cNvSpPr>
              <a:spLocks noChangeAspect="1"/>
            </p:cNvSpPr>
            <p:nvPr userDrawn="1"/>
          </p:nvSpPr>
          <p:spPr>
            <a:xfrm rot="1538940">
              <a:off x="7270831" y="3180626"/>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489" name="椭圆 488"/>
            <p:cNvSpPr>
              <a:spLocks noChangeAspect="1"/>
            </p:cNvSpPr>
            <p:nvPr userDrawn="1"/>
          </p:nvSpPr>
          <p:spPr>
            <a:xfrm rot="1538940">
              <a:off x="6838533" y="3839104"/>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490" name="椭圆 489"/>
            <p:cNvSpPr>
              <a:spLocks noChangeAspect="1"/>
            </p:cNvSpPr>
            <p:nvPr userDrawn="1"/>
          </p:nvSpPr>
          <p:spPr>
            <a:xfrm rot="1538940">
              <a:off x="6853943" y="3472370"/>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491" name="椭圆 490"/>
            <p:cNvSpPr>
              <a:spLocks noChangeAspect="1"/>
            </p:cNvSpPr>
            <p:nvPr userDrawn="1"/>
          </p:nvSpPr>
          <p:spPr>
            <a:xfrm rot="1538940">
              <a:off x="6631250" y="3627633"/>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492" name="椭圆 491"/>
            <p:cNvSpPr>
              <a:spLocks noChangeAspect="1"/>
            </p:cNvSpPr>
            <p:nvPr userDrawn="1"/>
          </p:nvSpPr>
          <p:spPr>
            <a:xfrm rot="1538940">
              <a:off x="6580050" y="3893763"/>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493" name="椭圆 492"/>
            <p:cNvSpPr>
              <a:spLocks noChangeAspect="1"/>
            </p:cNvSpPr>
            <p:nvPr userDrawn="1"/>
          </p:nvSpPr>
          <p:spPr>
            <a:xfrm rot="1538940">
              <a:off x="6937396" y="3185818"/>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494" name="椭圆 493"/>
            <p:cNvSpPr>
              <a:spLocks noChangeAspect="1"/>
            </p:cNvSpPr>
            <p:nvPr userDrawn="1"/>
          </p:nvSpPr>
          <p:spPr>
            <a:xfrm rot="1538940">
              <a:off x="6638850" y="3354148"/>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495" name="椭圆 494"/>
            <p:cNvSpPr>
              <a:spLocks noChangeAspect="1"/>
            </p:cNvSpPr>
            <p:nvPr userDrawn="1"/>
          </p:nvSpPr>
          <p:spPr>
            <a:xfrm rot="1538940">
              <a:off x="6665788" y="3082342"/>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496" name="椭圆 495"/>
            <p:cNvSpPr>
              <a:spLocks noChangeAspect="1"/>
            </p:cNvSpPr>
            <p:nvPr userDrawn="1"/>
          </p:nvSpPr>
          <p:spPr>
            <a:xfrm rot="1538940">
              <a:off x="6382859" y="3151898"/>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497" name="椭圆 496"/>
            <p:cNvSpPr>
              <a:spLocks noChangeAspect="1"/>
            </p:cNvSpPr>
            <p:nvPr userDrawn="1"/>
          </p:nvSpPr>
          <p:spPr>
            <a:xfrm rot="1538940">
              <a:off x="6373716" y="3387038"/>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498" name="椭圆 497"/>
            <p:cNvSpPr>
              <a:spLocks noChangeAspect="1"/>
            </p:cNvSpPr>
            <p:nvPr userDrawn="1"/>
          </p:nvSpPr>
          <p:spPr>
            <a:xfrm rot="1538940">
              <a:off x="6357676" y="3698044"/>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499" name="椭圆 498"/>
            <p:cNvSpPr>
              <a:spLocks noChangeAspect="1"/>
            </p:cNvSpPr>
            <p:nvPr userDrawn="1"/>
          </p:nvSpPr>
          <p:spPr>
            <a:xfrm rot="1538940">
              <a:off x="6165861" y="3541587"/>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00" name="椭圆 499"/>
            <p:cNvSpPr>
              <a:spLocks noChangeAspect="1"/>
            </p:cNvSpPr>
            <p:nvPr userDrawn="1"/>
          </p:nvSpPr>
          <p:spPr>
            <a:xfrm rot="1538940">
              <a:off x="6066716" y="3311858"/>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01" name="椭圆 500"/>
            <p:cNvSpPr>
              <a:spLocks noChangeAspect="1"/>
            </p:cNvSpPr>
            <p:nvPr userDrawn="1"/>
          </p:nvSpPr>
          <p:spPr>
            <a:xfrm rot="1538940">
              <a:off x="6431372" y="2881074"/>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02" name="椭圆 501"/>
            <p:cNvSpPr>
              <a:spLocks noChangeAspect="1"/>
            </p:cNvSpPr>
            <p:nvPr userDrawn="1"/>
          </p:nvSpPr>
          <p:spPr>
            <a:xfrm rot="1538940">
              <a:off x="6764234" y="2815091"/>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03" name="椭圆 502"/>
            <p:cNvSpPr>
              <a:spLocks noChangeAspect="1"/>
            </p:cNvSpPr>
            <p:nvPr userDrawn="1"/>
          </p:nvSpPr>
          <p:spPr>
            <a:xfrm rot="1538940">
              <a:off x="6955779" y="2951772"/>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04" name="椭圆 503"/>
            <p:cNvSpPr>
              <a:spLocks noChangeAspect="1"/>
            </p:cNvSpPr>
            <p:nvPr userDrawn="1"/>
          </p:nvSpPr>
          <p:spPr>
            <a:xfrm rot="1538940">
              <a:off x="6113663" y="2709201"/>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05" name="椭圆 504"/>
            <p:cNvSpPr>
              <a:spLocks noChangeAspect="1"/>
            </p:cNvSpPr>
            <p:nvPr userDrawn="1"/>
          </p:nvSpPr>
          <p:spPr>
            <a:xfrm rot="1538940">
              <a:off x="6195785" y="2970541"/>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06" name="椭圆 505"/>
            <p:cNvSpPr>
              <a:spLocks noChangeAspect="1"/>
            </p:cNvSpPr>
            <p:nvPr userDrawn="1"/>
          </p:nvSpPr>
          <p:spPr>
            <a:xfrm rot="1538940">
              <a:off x="5972063" y="3004095"/>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07" name="椭圆 506"/>
            <p:cNvSpPr>
              <a:spLocks noChangeAspect="1"/>
            </p:cNvSpPr>
            <p:nvPr userDrawn="1"/>
          </p:nvSpPr>
          <p:spPr>
            <a:xfrm rot="1538940">
              <a:off x="5826468" y="3188968"/>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08" name="椭圆 507"/>
            <p:cNvSpPr>
              <a:spLocks noChangeAspect="1"/>
            </p:cNvSpPr>
            <p:nvPr userDrawn="1"/>
          </p:nvSpPr>
          <p:spPr>
            <a:xfrm rot="1538940">
              <a:off x="7943848" y="3526823"/>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09" name="椭圆 508"/>
            <p:cNvSpPr>
              <a:spLocks noChangeAspect="1"/>
            </p:cNvSpPr>
            <p:nvPr userDrawn="1"/>
          </p:nvSpPr>
          <p:spPr>
            <a:xfrm rot="1538940">
              <a:off x="7867867" y="3830699"/>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10" name="椭圆 509"/>
            <p:cNvSpPr>
              <a:spLocks noChangeAspect="1"/>
            </p:cNvSpPr>
            <p:nvPr userDrawn="1"/>
          </p:nvSpPr>
          <p:spPr>
            <a:xfrm rot="1538940">
              <a:off x="8111036" y="3698164"/>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11" name="椭圆 510"/>
            <p:cNvSpPr>
              <a:spLocks noChangeAspect="1"/>
            </p:cNvSpPr>
            <p:nvPr userDrawn="1"/>
          </p:nvSpPr>
          <p:spPr>
            <a:xfrm rot="1538940">
              <a:off x="7782902" y="4069875"/>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12" name="椭圆 511"/>
            <p:cNvSpPr>
              <a:spLocks noChangeAspect="1"/>
            </p:cNvSpPr>
            <p:nvPr userDrawn="1"/>
          </p:nvSpPr>
          <p:spPr>
            <a:xfrm rot="1538940">
              <a:off x="8059539" y="3954522"/>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13" name="椭圆 512"/>
            <p:cNvSpPr>
              <a:spLocks noChangeAspect="1"/>
            </p:cNvSpPr>
            <p:nvPr userDrawn="1"/>
          </p:nvSpPr>
          <p:spPr>
            <a:xfrm rot="1538940">
              <a:off x="8174027" y="3414337"/>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14" name="椭圆 513"/>
            <p:cNvSpPr>
              <a:spLocks noChangeAspect="1"/>
            </p:cNvSpPr>
            <p:nvPr userDrawn="1"/>
          </p:nvSpPr>
          <p:spPr>
            <a:xfrm rot="1538940">
              <a:off x="8064827" y="3223178"/>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15" name="椭圆 514"/>
            <p:cNvSpPr>
              <a:spLocks noChangeAspect="1"/>
            </p:cNvSpPr>
            <p:nvPr userDrawn="1"/>
          </p:nvSpPr>
          <p:spPr>
            <a:xfrm rot="1538940">
              <a:off x="7348630" y="2920361"/>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16" name="椭圆 515"/>
            <p:cNvSpPr>
              <a:spLocks noChangeAspect="1"/>
            </p:cNvSpPr>
            <p:nvPr userDrawn="1"/>
          </p:nvSpPr>
          <p:spPr>
            <a:xfrm rot="1538940">
              <a:off x="7686034" y="2907877"/>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17" name="椭圆 516"/>
            <p:cNvSpPr>
              <a:spLocks noChangeAspect="1"/>
            </p:cNvSpPr>
            <p:nvPr userDrawn="1"/>
          </p:nvSpPr>
          <p:spPr>
            <a:xfrm rot="1538940">
              <a:off x="7144764" y="2816186"/>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18" name="椭圆 517"/>
            <p:cNvSpPr>
              <a:spLocks noChangeAspect="1"/>
            </p:cNvSpPr>
            <p:nvPr userDrawn="1"/>
          </p:nvSpPr>
          <p:spPr>
            <a:xfrm rot="1538940">
              <a:off x="7474703" y="2678626"/>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19" name="椭圆 518"/>
            <p:cNvSpPr>
              <a:spLocks noChangeAspect="1"/>
            </p:cNvSpPr>
            <p:nvPr userDrawn="1"/>
          </p:nvSpPr>
          <p:spPr>
            <a:xfrm rot="1538940">
              <a:off x="8356957" y="3546177"/>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20" name="椭圆 519"/>
            <p:cNvSpPr>
              <a:spLocks noChangeAspect="1"/>
            </p:cNvSpPr>
            <p:nvPr userDrawn="1"/>
          </p:nvSpPr>
          <p:spPr>
            <a:xfrm rot="1538940">
              <a:off x="8274458" y="3926786"/>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21" name="椭圆 520"/>
            <p:cNvSpPr>
              <a:spLocks noChangeAspect="1"/>
            </p:cNvSpPr>
            <p:nvPr userDrawn="1"/>
          </p:nvSpPr>
          <p:spPr>
            <a:xfrm rot="1538940">
              <a:off x="8394436" y="3746898"/>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22" name="椭圆 521"/>
            <p:cNvSpPr>
              <a:spLocks noChangeAspect="1"/>
            </p:cNvSpPr>
            <p:nvPr userDrawn="1"/>
          </p:nvSpPr>
          <p:spPr>
            <a:xfrm rot="1538940">
              <a:off x="8140519" y="4174611"/>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23" name="椭圆 522"/>
            <p:cNvSpPr>
              <a:spLocks noChangeAspect="1"/>
            </p:cNvSpPr>
            <p:nvPr userDrawn="1"/>
          </p:nvSpPr>
          <p:spPr>
            <a:xfrm rot="1538940">
              <a:off x="7958076" y="4277208"/>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24" name="椭圆 523"/>
            <p:cNvSpPr>
              <a:spLocks noChangeAspect="1"/>
            </p:cNvSpPr>
            <p:nvPr userDrawn="1"/>
          </p:nvSpPr>
          <p:spPr>
            <a:xfrm rot="1538940">
              <a:off x="8395968" y="3316108"/>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25" name="椭圆 524"/>
            <p:cNvSpPr>
              <a:spLocks noChangeAspect="1"/>
            </p:cNvSpPr>
            <p:nvPr userDrawn="1"/>
          </p:nvSpPr>
          <p:spPr>
            <a:xfrm rot="1538940">
              <a:off x="8459693" y="3106074"/>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26" name="椭圆 525"/>
            <p:cNvSpPr>
              <a:spLocks noChangeAspect="1"/>
            </p:cNvSpPr>
            <p:nvPr userDrawn="1"/>
          </p:nvSpPr>
          <p:spPr>
            <a:xfrm rot="1538940">
              <a:off x="7920958" y="2737153"/>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27" name="椭圆 526"/>
            <p:cNvSpPr>
              <a:spLocks noChangeAspect="1"/>
            </p:cNvSpPr>
            <p:nvPr userDrawn="1"/>
          </p:nvSpPr>
          <p:spPr>
            <a:xfrm rot="1538940">
              <a:off x="8251074" y="2754793"/>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28" name="椭圆 527"/>
            <p:cNvSpPr>
              <a:spLocks noChangeAspect="1"/>
            </p:cNvSpPr>
            <p:nvPr userDrawn="1"/>
          </p:nvSpPr>
          <p:spPr>
            <a:xfrm rot="1538940">
              <a:off x="8434605" y="2871659"/>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29" name="椭圆 528"/>
            <p:cNvSpPr>
              <a:spLocks noChangeAspect="1"/>
            </p:cNvSpPr>
            <p:nvPr userDrawn="1"/>
          </p:nvSpPr>
          <p:spPr>
            <a:xfrm rot="1538940">
              <a:off x="8617960" y="3003055"/>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30" name="椭圆 529"/>
            <p:cNvSpPr>
              <a:spLocks noChangeAspect="1"/>
            </p:cNvSpPr>
            <p:nvPr userDrawn="1"/>
          </p:nvSpPr>
          <p:spPr>
            <a:xfrm rot="1538940">
              <a:off x="7712159" y="2641788"/>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31" name="椭圆 530"/>
            <p:cNvSpPr>
              <a:spLocks noChangeAspect="1"/>
            </p:cNvSpPr>
            <p:nvPr userDrawn="1"/>
          </p:nvSpPr>
          <p:spPr>
            <a:xfrm rot="1538940">
              <a:off x="8089231" y="2553105"/>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32" name="椭圆 531"/>
            <p:cNvSpPr>
              <a:spLocks noChangeAspect="1"/>
            </p:cNvSpPr>
            <p:nvPr userDrawn="1"/>
          </p:nvSpPr>
          <p:spPr>
            <a:xfrm rot="1538940">
              <a:off x="8369483" y="2589143"/>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33" name="椭圆 532"/>
            <p:cNvSpPr>
              <a:spLocks noChangeAspect="1"/>
            </p:cNvSpPr>
            <p:nvPr userDrawn="1"/>
          </p:nvSpPr>
          <p:spPr>
            <a:xfrm rot="1538940">
              <a:off x="7676069" y="2399349"/>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34" name="椭圆 533"/>
            <p:cNvSpPr>
              <a:spLocks noChangeAspect="1"/>
            </p:cNvSpPr>
            <p:nvPr userDrawn="1"/>
          </p:nvSpPr>
          <p:spPr>
            <a:xfrm rot="1538940">
              <a:off x="7938460" y="2382178"/>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35" name="椭圆 534"/>
            <p:cNvSpPr>
              <a:spLocks noChangeAspect="1"/>
            </p:cNvSpPr>
            <p:nvPr userDrawn="1"/>
          </p:nvSpPr>
          <p:spPr>
            <a:xfrm rot="1538940">
              <a:off x="8151068" y="2289042"/>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36" name="椭圆 535"/>
            <p:cNvSpPr>
              <a:spLocks noChangeAspect="1"/>
            </p:cNvSpPr>
            <p:nvPr userDrawn="1"/>
          </p:nvSpPr>
          <p:spPr>
            <a:xfrm rot="1538940">
              <a:off x="8349868" y="2403160"/>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37" name="椭圆 536"/>
            <p:cNvSpPr>
              <a:spLocks noChangeAspect="1"/>
            </p:cNvSpPr>
            <p:nvPr userDrawn="1"/>
          </p:nvSpPr>
          <p:spPr>
            <a:xfrm rot="1538940">
              <a:off x="8610764" y="3291229"/>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38" name="椭圆 537"/>
            <p:cNvSpPr>
              <a:spLocks noChangeAspect="1"/>
            </p:cNvSpPr>
            <p:nvPr userDrawn="1"/>
          </p:nvSpPr>
          <p:spPr>
            <a:xfrm rot="1538940">
              <a:off x="7339223" y="2477137"/>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39" name="椭圆 538"/>
            <p:cNvSpPr>
              <a:spLocks noChangeAspect="1"/>
            </p:cNvSpPr>
            <p:nvPr userDrawn="1"/>
          </p:nvSpPr>
          <p:spPr>
            <a:xfrm rot="1538940">
              <a:off x="8593121" y="2756409"/>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40" name="椭圆 539"/>
            <p:cNvSpPr>
              <a:spLocks noChangeAspect="1"/>
            </p:cNvSpPr>
            <p:nvPr userDrawn="1"/>
          </p:nvSpPr>
          <p:spPr>
            <a:xfrm rot="1538940">
              <a:off x="8579272" y="3511280"/>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41" name="椭圆 540"/>
            <p:cNvSpPr>
              <a:spLocks noChangeAspect="1"/>
            </p:cNvSpPr>
            <p:nvPr userDrawn="1"/>
          </p:nvSpPr>
          <p:spPr>
            <a:xfrm rot="1538940">
              <a:off x="8565152" y="2537555"/>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42" name="椭圆 541"/>
            <p:cNvSpPr>
              <a:spLocks noChangeAspect="1"/>
            </p:cNvSpPr>
            <p:nvPr userDrawn="1"/>
          </p:nvSpPr>
          <p:spPr>
            <a:xfrm rot="1538940">
              <a:off x="8389227" y="2219457"/>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43" name="椭圆 542"/>
            <p:cNvSpPr>
              <a:spLocks noChangeAspect="1"/>
            </p:cNvSpPr>
            <p:nvPr userDrawn="1"/>
          </p:nvSpPr>
          <p:spPr>
            <a:xfrm rot="1538940">
              <a:off x="8221432" y="2048576"/>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44" name="椭圆 543"/>
            <p:cNvSpPr>
              <a:spLocks noChangeAspect="1"/>
            </p:cNvSpPr>
            <p:nvPr userDrawn="1"/>
          </p:nvSpPr>
          <p:spPr>
            <a:xfrm rot="1538940">
              <a:off x="5968614" y="3726052"/>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45" name="椭圆 544"/>
            <p:cNvSpPr>
              <a:spLocks noChangeAspect="1"/>
            </p:cNvSpPr>
            <p:nvPr userDrawn="1"/>
          </p:nvSpPr>
          <p:spPr>
            <a:xfrm rot="1538940">
              <a:off x="5843012" y="3514197"/>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46" name="椭圆 545"/>
            <p:cNvSpPr>
              <a:spLocks noChangeAspect="1"/>
            </p:cNvSpPr>
            <p:nvPr userDrawn="1"/>
          </p:nvSpPr>
          <p:spPr>
            <a:xfrm rot="1538940">
              <a:off x="6255952" y="3916995"/>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47" name="椭圆 546"/>
            <p:cNvSpPr>
              <a:spLocks noChangeAspect="1"/>
            </p:cNvSpPr>
            <p:nvPr userDrawn="1"/>
          </p:nvSpPr>
          <p:spPr>
            <a:xfrm rot="1538940">
              <a:off x="6421635" y="4126404"/>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48" name="椭圆 547"/>
            <p:cNvSpPr>
              <a:spLocks noChangeAspect="1"/>
            </p:cNvSpPr>
            <p:nvPr userDrawn="1"/>
          </p:nvSpPr>
          <p:spPr>
            <a:xfrm rot="1538940">
              <a:off x="6009515" y="3977928"/>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49" name="椭圆 548"/>
            <p:cNvSpPr>
              <a:spLocks noChangeAspect="1"/>
            </p:cNvSpPr>
            <p:nvPr userDrawn="1"/>
          </p:nvSpPr>
          <p:spPr>
            <a:xfrm rot="1538940">
              <a:off x="6156712" y="4204768"/>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50" name="椭圆 549"/>
            <p:cNvSpPr>
              <a:spLocks noChangeAspect="1"/>
            </p:cNvSpPr>
            <p:nvPr userDrawn="1"/>
          </p:nvSpPr>
          <p:spPr>
            <a:xfrm rot="1538940">
              <a:off x="6574867" y="4325983"/>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51" name="椭圆 550"/>
            <p:cNvSpPr>
              <a:spLocks noChangeAspect="1"/>
            </p:cNvSpPr>
            <p:nvPr userDrawn="1"/>
          </p:nvSpPr>
          <p:spPr>
            <a:xfrm rot="1538940">
              <a:off x="6751397" y="4101922"/>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52" name="椭圆 551"/>
            <p:cNvSpPr>
              <a:spLocks noChangeAspect="1"/>
            </p:cNvSpPr>
            <p:nvPr userDrawn="1"/>
          </p:nvSpPr>
          <p:spPr>
            <a:xfrm rot="1538940">
              <a:off x="6980963" y="4180249"/>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53" name="椭圆 552"/>
            <p:cNvSpPr>
              <a:spLocks noChangeAspect="1"/>
            </p:cNvSpPr>
            <p:nvPr userDrawn="1"/>
          </p:nvSpPr>
          <p:spPr>
            <a:xfrm rot="1538940">
              <a:off x="6836623" y="4402939"/>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54" name="椭圆 553"/>
            <p:cNvSpPr>
              <a:spLocks noChangeAspect="1"/>
            </p:cNvSpPr>
            <p:nvPr userDrawn="1"/>
          </p:nvSpPr>
          <p:spPr>
            <a:xfrm rot="1538940">
              <a:off x="6685357" y="4594965"/>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55" name="椭圆 554"/>
            <p:cNvSpPr>
              <a:spLocks noChangeAspect="1"/>
            </p:cNvSpPr>
            <p:nvPr userDrawn="1"/>
          </p:nvSpPr>
          <p:spPr>
            <a:xfrm rot="1538940">
              <a:off x="6338169" y="4433762"/>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56" name="椭圆 555"/>
            <p:cNvSpPr>
              <a:spLocks noChangeAspect="1"/>
            </p:cNvSpPr>
            <p:nvPr userDrawn="1"/>
          </p:nvSpPr>
          <p:spPr>
            <a:xfrm rot="1538940">
              <a:off x="6397262" y="4645879"/>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57" name="椭圆 556"/>
            <p:cNvSpPr>
              <a:spLocks noChangeAspect="1"/>
            </p:cNvSpPr>
            <p:nvPr userDrawn="1"/>
          </p:nvSpPr>
          <p:spPr>
            <a:xfrm rot="1538940">
              <a:off x="6061255" y="4434679"/>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58" name="椭圆 557"/>
            <p:cNvSpPr>
              <a:spLocks noChangeAspect="1"/>
            </p:cNvSpPr>
            <p:nvPr userDrawn="1"/>
          </p:nvSpPr>
          <p:spPr>
            <a:xfrm rot="1538940">
              <a:off x="6089050" y="4665425"/>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59" name="椭圆 558"/>
            <p:cNvSpPr>
              <a:spLocks noChangeAspect="1"/>
            </p:cNvSpPr>
            <p:nvPr userDrawn="1"/>
          </p:nvSpPr>
          <p:spPr>
            <a:xfrm rot="1538940">
              <a:off x="5672866" y="3766866"/>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60" name="椭圆 559"/>
            <p:cNvSpPr>
              <a:spLocks noChangeAspect="1"/>
            </p:cNvSpPr>
            <p:nvPr userDrawn="1"/>
          </p:nvSpPr>
          <p:spPr>
            <a:xfrm rot="1538940">
              <a:off x="5777358" y="4038119"/>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61" name="椭圆 560"/>
            <p:cNvSpPr>
              <a:spLocks noChangeAspect="1"/>
            </p:cNvSpPr>
            <p:nvPr userDrawn="1"/>
          </p:nvSpPr>
          <p:spPr>
            <a:xfrm rot="1538940">
              <a:off x="5833461" y="4258333"/>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62" name="椭圆 561"/>
            <p:cNvSpPr>
              <a:spLocks noChangeAspect="1"/>
            </p:cNvSpPr>
            <p:nvPr userDrawn="1"/>
          </p:nvSpPr>
          <p:spPr>
            <a:xfrm rot="1538940">
              <a:off x="5801309" y="4492886"/>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63" name="椭圆 562"/>
            <p:cNvSpPr>
              <a:spLocks noChangeAspect="1"/>
            </p:cNvSpPr>
            <p:nvPr userDrawn="1"/>
          </p:nvSpPr>
          <p:spPr>
            <a:xfrm rot="1538940">
              <a:off x="5588542" y="3179752"/>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64" name="椭圆 563"/>
            <p:cNvSpPr>
              <a:spLocks noChangeAspect="1"/>
            </p:cNvSpPr>
            <p:nvPr userDrawn="1"/>
          </p:nvSpPr>
          <p:spPr>
            <a:xfrm rot="1538940">
              <a:off x="5599081" y="3435647"/>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65" name="椭圆 564"/>
            <p:cNvSpPr>
              <a:spLocks noChangeAspect="1"/>
            </p:cNvSpPr>
            <p:nvPr userDrawn="1"/>
          </p:nvSpPr>
          <p:spPr>
            <a:xfrm rot="1538940">
              <a:off x="5639177" y="2889073"/>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66" name="椭圆 565"/>
            <p:cNvSpPr>
              <a:spLocks noChangeAspect="1"/>
            </p:cNvSpPr>
            <p:nvPr userDrawn="1"/>
          </p:nvSpPr>
          <p:spPr>
            <a:xfrm rot="1538940">
              <a:off x="5310836" y="3312180"/>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67" name="椭圆 566"/>
            <p:cNvSpPr>
              <a:spLocks noChangeAspect="1"/>
            </p:cNvSpPr>
            <p:nvPr userDrawn="1"/>
          </p:nvSpPr>
          <p:spPr>
            <a:xfrm rot="1538940">
              <a:off x="5157858" y="3486704"/>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68" name="椭圆 567"/>
            <p:cNvSpPr>
              <a:spLocks noChangeAspect="1"/>
            </p:cNvSpPr>
            <p:nvPr userDrawn="1"/>
          </p:nvSpPr>
          <p:spPr>
            <a:xfrm rot="1538940">
              <a:off x="5275770" y="3755178"/>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69" name="椭圆 568"/>
            <p:cNvSpPr>
              <a:spLocks noChangeAspect="1"/>
            </p:cNvSpPr>
            <p:nvPr userDrawn="1"/>
          </p:nvSpPr>
          <p:spPr>
            <a:xfrm rot="1538940">
              <a:off x="5418182" y="2999509"/>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70" name="椭圆 569"/>
            <p:cNvSpPr>
              <a:spLocks noChangeAspect="1"/>
            </p:cNvSpPr>
            <p:nvPr userDrawn="1"/>
          </p:nvSpPr>
          <p:spPr>
            <a:xfrm rot="1538940">
              <a:off x="5438909" y="3605187"/>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71" name="椭圆 570"/>
            <p:cNvSpPr>
              <a:spLocks noChangeAspect="1"/>
            </p:cNvSpPr>
            <p:nvPr userDrawn="1"/>
          </p:nvSpPr>
          <p:spPr>
            <a:xfrm rot="1538940">
              <a:off x="5529206" y="3988871"/>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72" name="椭圆 571"/>
            <p:cNvSpPr>
              <a:spLocks noChangeAspect="1"/>
            </p:cNvSpPr>
            <p:nvPr userDrawn="1"/>
          </p:nvSpPr>
          <p:spPr>
            <a:xfrm rot="1538940">
              <a:off x="5481091" y="4235841"/>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73" name="椭圆 572"/>
            <p:cNvSpPr>
              <a:spLocks noChangeAspect="1"/>
            </p:cNvSpPr>
            <p:nvPr userDrawn="1"/>
          </p:nvSpPr>
          <p:spPr>
            <a:xfrm rot="1538940">
              <a:off x="5490095" y="4447564"/>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74" name="椭圆 573"/>
            <p:cNvSpPr>
              <a:spLocks noChangeAspect="1"/>
            </p:cNvSpPr>
            <p:nvPr userDrawn="1"/>
          </p:nvSpPr>
          <p:spPr>
            <a:xfrm rot="1538940">
              <a:off x="5278008" y="4021500"/>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75" name="椭圆 574"/>
            <p:cNvSpPr>
              <a:spLocks noChangeAspect="1"/>
            </p:cNvSpPr>
            <p:nvPr userDrawn="1"/>
          </p:nvSpPr>
          <p:spPr>
            <a:xfrm rot="1538940">
              <a:off x="5200769" y="4272527"/>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76" name="椭圆 575"/>
            <p:cNvSpPr>
              <a:spLocks noChangeAspect="1"/>
            </p:cNvSpPr>
            <p:nvPr userDrawn="1"/>
          </p:nvSpPr>
          <p:spPr>
            <a:xfrm rot="1538940">
              <a:off x="4977960" y="3682502"/>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77" name="椭圆 576"/>
            <p:cNvSpPr>
              <a:spLocks noChangeAspect="1"/>
            </p:cNvSpPr>
            <p:nvPr userDrawn="1"/>
          </p:nvSpPr>
          <p:spPr>
            <a:xfrm rot="1538940">
              <a:off x="5047605" y="3943191"/>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78" name="椭圆 577"/>
            <p:cNvSpPr>
              <a:spLocks noChangeAspect="1"/>
            </p:cNvSpPr>
            <p:nvPr userDrawn="1"/>
          </p:nvSpPr>
          <p:spPr>
            <a:xfrm rot="1538940">
              <a:off x="5641028" y="4651927"/>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79" name="椭圆 578"/>
            <p:cNvSpPr>
              <a:spLocks noChangeAspect="1"/>
            </p:cNvSpPr>
            <p:nvPr userDrawn="1"/>
          </p:nvSpPr>
          <p:spPr>
            <a:xfrm rot="1538940">
              <a:off x="5741516" y="4840690"/>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80" name="椭圆 579"/>
            <p:cNvSpPr>
              <a:spLocks noChangeAspect="1"/>
            </p:cNvSpPr>
            <p:nvPr userDrawn="1"/>
          </p:nvSpPr>
          <p:spPr>
            <a:xfrm rot="1538940">
              <a:off x="5274326" y="4627974"/>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81" name="椭圆 580"/>
            <p:cNvSpPr>
              <a:spLocks noChangeAspect="1"/>
            </p:cNvSpPr>
            <p:nvPr userDrawn="1"/>
          </p:nvSpPr>
          <p:spPr>
            <a:xfrm rot="1538940">
              <a:off x="5437225" y="4784708"/>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82" name="椭圆 581"/>
            <p:cNvSpPr>
              <a:spLocks noChangeAspect="1"/>
            </p:cNvSpPr>
            <p:nvPr userDrawn="1"/>
          </p:nvSpPr>
          <p:spPr>
            <a:xfrm rot="1538940">
              <a:off x="5360675" y="4975245"/>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83" name="椭圆 582"/>
            <p:cNvSpPr>
              <a:spLocks noChangeAspect="1"/>
            </p:cNvSpPr>
            <p:nvPr userDrawn="1"/>
          </p:nvSpPr>
          <p:spPr>
            <a:xfrm rot="1538940">
              <a:off x="5103980" y="4497852"/>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84" name="椭圆 583"/>
            <p:cNvSpPr>
              <a:spLocks noChangeAspect="1"/>
            </p:cNvSpPr>
            <p:nvPr userDrawn="1"/>
          </p:nvSpPr>
          <p:spPr>
            <a:xfrm rot="1538940">
              <a:off x="4968490" y="4213574"/>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85" name="椭圆 584"/>
            <p:cNvSpPr>
              <a:spLocks noChangeAspect="1"/>
            </p:cNvSpPr>
            <p:nvPr userDrawn="1"/>
          </p:nvSpPr>
          <p:spPr>
            <a:xfrm rot="1538940">
              <a:off x="4874211" y="4489542"/>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86" name="椭圆 585"/>
            <p:cNvSpPr>
              <a:spLocks noChangeAspect="1"/>
            </p:cNvSpPr>
            <p:nvPr userDrawn="1"/>
          </p:nvSpPr>
          <p:spPr>
            <a:xfrm rot="1538940">
              <a:off x="4804846" y="3890278"/>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87" name="椭圆 586"/>
            <p:cNvSpPr>
              <a:spLocks noChangeAspect="1"/>
            </p:cNvSpPr>
            <p:nvPr userDrawn="1"/>
          </p:nvSpPr>
          <p:spPr>
            <a:xfrm rot="1538940">
              <a:off x="4749558" y="4170929"/>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88" name="椭圆 587"/>
            <p:cNvSpPr>
              <a:spLocks noChangeAspect="1"/>
            </p:cNvSpPr>
            <p:nvPr userDrawn="1"/>
          </p:nvSpPr>
          <p:spPr>
            <a:xfrm rot="1538940">
              <a:off x="4751542" y="4817659"/>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89" name="椭圆 588"/>
            <p:cNvSpPr>
              <a:spLocks noChangeAspect="1"/>
            </p:cNvSpPr>
            <p:nvPr userDrawn="1"/>
          </p:nvSpPr>
          <p:spPr>
            <a:xfrm rot="1538940">
              <a:off x="5128338" y="4932007"/>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90" name="椭圆 589"/>
            <p:cNvSpPr>
              <a:spLocks noChangeAspect="1"/>
            </p:cNvSpPr>
            <p:nvPr userDrawn="1"/>
          </p:nvSpPr>
          <p:spPr>
            <a:xfrm rot="1538940">
              <a:off x="4898539" y="5008511"/>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91" name="椭圆 590"/>
            <p:cNvSpPr>
              <a:spLocks noChangeAspect="1"/>
            </p:cNvSpPr>
            <p:nvPr userDrawn="1"/>
          </p:nvSpPr>
          <p:spPr>
            <a:xfrm rot="1538940">
              <a:off x="4667297" y="4627365"/>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92" name="椭圆 591"/>
            <p:cNvSpPr>
              <a:spLocks noChangeAspect="1"/>
            </p:cNvSpPr>
            <p:nvPr userDrawn="1"/>
          </p:nvSpPr>
          <p:spPr>
            <a:xfrm rot="1538940">
              <a:off x="4482729" y="4746823"/>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93" name="椭圆 592"/>
            <p:cNvSpPr>
              <a:spLocks noChangeAspect="1"/>
            </p:cNvSpPr>
            <p:nvPr userDrawn="1"/>
          </p:nvSpPr>
          <p:spPr>
            <a:xfrm rot="1538940">
              <a:off x="4640670" y="4392342"/>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94" name="椭圆 593"/>
            <p:cNvSpPr>
              <a:spLocks noChangeAspect="1"/>
            </p:cNvSpPr>
            <p:nvPr userDrawn="1"/>
          </p:nvSpPr>
          <p:spPr>
            <a:xfrm rot="1538940">
              <a:off x="4569307" y="4059996"/>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95" name="椭圆 594"/>
            <p:cNvSpPr>
              <a:spLocks noChangeAspect="1"/>
            </p:cNvSpPr>
            <p:nvPr userDrawn="1"/>
          </p:nvSpPr>
          <p:spPr>
            <a:xfrm rot="1538940">
              <a:off x="4584835" y="3749773"/>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96" name="椭圆 595"/>
            <p:cNvSpPr>
              <a:spLocks noChangeAspect="1"/>
            </p:cNvSpPr>
            <p:nvPr userDrawn="1"/>
          </p:nvSpPr>
          <p:spPr>
            <a:xfrm rot="1538940">
              <a:off x="4397137" y="3887138"/>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97" name="椭圆 596"/>
            <p:cNvSpPr>
              <a:spLocks noChangeAspect="1"/>
            </p:cNvSpPr>
            <p:nvPr userDrawn="1"/>
          </p:nvSpPr>
          <p:spPr>
            <a:xfrm rot="1538940">
              <a:off x="4734745" y="3565716"/>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98" name="椭圆 597"/>
            <p:cNvSpPr>
              <a:spLocks noChangeAspect="1"/>
            </p:cNvSpPr>
            <p:nvPr userDrawn="1"/>
          </p:nvSpPr>
          <p:spPr>
            <a:xfrm rot="1538940">
              <a:off x="4657763" y="4981847"/>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99" name="椭圆 598"/>
            <p:cNvSpPr>
              <a:spLocks noChangeAspect="1"/>
            </p:cNvSpPr>
            <p:nvPr userDrawn="1"/>
          </p:nvSpPr>
          <p:spPr>
            <a:xfrm rot="1538940">
              <a:off x="4352759" y="3607102"/>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00" name="椭圆 599"/>
            <p:cNvSpPr>
              <a:spLocks noChangeAspect="1"/>
            </p:cNvSpPr>
            <p:nvPr userDrawn="1"/>
          </p:nvSpPr>
          <p:spPr>
            <a:xfrm rot="1538940">
              <a:off x="5120869" y="5184894"/>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01" name="椭圆 600"/>
            <p:cNvSpPr>
              <a:spLocks noChangeAspect="1"/>
            </p:cNvSpPr>
            <p:nvPr userDrawn="1"/>
          </p:nvSpPr>
          <p:spPr>
            <a:xfrm rot="1538940">
              <a:off x="5346720" y="5202186"/>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02" name="椭圆 601"/>
            <p:cNvSpPr>
              <a:spLocks noChangeAspect="1"/>
            </p:cNvSpPr>
            <p:nvPr userDrawn="1"/>
          </p:nvSpPr>
          <p:spPr>
            <a:xfrm rot="1538940">
              <a:off x="5569597" y="5128947"/>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03" name="椭圆 602"/>
            <p:cNvSpPr>
              <a:spLocks noChangeAspect="1"/>
            </p:cNvSpPr>
            <p:nvPr userDrawn="1"/>
          </p:nvSpPr>
          <p:spPr>
            <a:xfrm rot="1538940">
              <a:off x="5788442" y="5062970"/>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04" name="椭圆 603"/>
            <p:cNvSpPr>
              <a:spLocks noChangeAspect="1"/>
            </p:cNvSpPr>
            <p:nvPr userDrawn="1"/>
          </p:nvSpPr>
          <p:spPr>
            <a:xfrm rot="1538940">
              <a:off x="5998714" y="4853559"/>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05" name="椭圆 604"/>
            <p:cNvSpPr>
              <a:spLocks noChangeAspect="1"/>
            </p:cNvSpPr>
            <p:nvPr userDrawn="1"/>
          </p:nvSpPr>
          <p:spPr>
            <a:xfrm rot="1538940">
              <a:off x="6378397" y="4867871"/>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06" name="椭圆 605"/>
            <p:cNvSpPr>
              <a:spLocks noChangeAspect="1"/>
            </p:cNvSpPr>
            <p:nvPr userDrawn="1"/>
          </p:nvSpPr>
          <p:spPr>
            <a:xfrm rot="1538940">
              <a:off x="6024045" y="5160901"/>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07" name="椭圆 606"/>
            <p:cNvSpPr>
              <a:spLocks noChangeAspect="1"/>
            </p:cNvSpPr>
            <p:nvPr userDrawn="1"/>
          </p:nvSpPr>
          <p:spPr>
            <a:xfrm rot="1538940">
              <a:off x="5286262" y="5421936"/>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08" name="椭圆 607"/>
            <p:cNvSpPr>
              <a:spLocks noChangeAspect="1"/>
            </p:cNvSpPr>
            <p:nvPr userDrawn="1"/>
          </p:nvSpPr>
          <p:spPr>
            <a:xfrm rot="1538940">
              <a:off x="5503542" y="5398523"/>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09" name="椭圆 608"/>
            <p:cNvSpPr>
              <a:spLocks noChangeAspect="1"/>
            </p:cNvSpPr>
            <p:nvPr userDrawn="1"/>
          </p:nvSpPr>
          <p:spPr>
            <a:xfrm rot="1538940">
              <a:off x="5800701" y="5297053"/>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10" name="椭圆 609"/>
            <p:cNvSpPr>
              <a:spLocks noChangeAspect="1"/>
            </p:cNvSpPr>
            <p:nvPr userDrawn="1"/>
          </p:nvSpPr>
          <p:spPr>
            <a:xfrm rot="1538940">
              <a:off x="5733582" y="5467948"/>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11" name="椭圆 610"/>
            <p:cNvSpPr>
              <a:spLocks noChangeAspect="1"/>
            </p:cNvSpPr>
            <p:nvPr userDrawn="1"/>
          </p:nvSpPr>
          <p:spPr>
            <a:xfrm rot="1538940">
              <a:off x="6006826" y="5405470"/>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12" name="椭圆 611"/>
            <p:cNvSpPr>
              <a:spLocks noChangeAspect="1"/>
            </p:cNvSpPr>
            <p:nvPr userDrawn="1"/>
          </p:nvSpPr>
          <p:spPr>
            <a:xfrm rot="1538940">
              <a:off x="6288838" y="5225713"/>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13" name="椭圆 612"/>
            <p:cNvSpPr>
              <a:spLocks noChangeAspect="1"/>
            </p:cNvSpPr>
            <p:nvPr userDrawn="1"/>
          </p:nvSpPr>
          <p:spPr>
            <a:xfrm rot="1538940">
              <a:off x="6256519" y="5458787"/>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14" name="椭圆 613"/>
            <p:cNvSpPr>
              <a:spLocks noChangeAspect="1"/>
            </p:cNvSpPr>
            <p:nvPr userDrawn="1"/>
          </p:nvSpPr>
          <p:spPr>
            <a:xfrm rot="1538940">
              <a:off x="5909708" y="5680121"/>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15" name="椭圆 614"/>
            <p:cNvSpPr>
              <a:spLocks noChangeAspect="1"/>
            </p:cNvSpPr>
            <p:nvPr userDrawn="1"/>
          </p:nvSpPr>
          <p:spPr>
            <a:xfrm rot="1538940">
              <a:off x="6177192" y="5724195"/>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16" name="椭圆 615"/>
            <p:cNvSpPr>
              <a:spLocks noChangeAspect="1"/>
            </p:cNvSpPr>
            <p:nvPr userDrawn="1"/>
          </p:nvSpPr>
          <p:spPr>
            <a:xfrm rot="1538940">
              <a:off x="5126296" y="5473648"/>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17" name="椭圆 616"/>
            <p:cNvSpPr>
              <a:spLocks noChangeAspect="1"/>
            </p:cNvSpPr>
            <p:nvPr userDrawn="1"/>
          </p:nvSpPr>
          <p:spPr>
            <a:xfrm rot="1538940">
              <a:off x="4795682" y="5253835"/>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18" name="椭圆 617"/>
            <p:cNvSpPr>
              <a:spLocks noChangeAspect="1"/>
            </p:cNvSpPr>
            <p:nvPr userDrawn="1"/>
          </p:nvSpPr>
          <p:spPr>
            <a:xfrm rot="1538940">
              <a:off x="4577235" y="5134003"/>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19" name="椭圆 618"/>
            <p:cNvSpPr>
              <a:spLocks noChangeAspect="1"/>
            </p:cNvSpPr>
            <p:nvPr userDrawn="1"/>
          </p:nvSpPr>
          <p:spPr>
            <a:xfrm rot="1538940">
              <a:off x="6071732" y="5600437"/>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20" name="椭圆 619"/>
            <p:cNvSpPr>
              <a:spLocks noChangeAspect="1"/>
            </p:cNvSpPr>
            <p:nvPr userDrawn="1"/>
          </p:nvSpPr>
          <p:spPr>
            <a:xfrm rot="1538940">
              <a:off x="5727721" y="5637699"/>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21" name="椭圆 620"/>
            <p:cNvSpPr>
              <a:spLocks noChangeAspect="1"/>
            </p:cNvSpPr>
            <p:nvPr userDrawn="1"/>
          </p:nvSpPr>
          <p:spPr>
            <a:xfrm rot="1538940">
              <a:off x="6491900" y="5291133"/>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22" name="椭圆 621"/>
            <p:cNvSpPr>
              <a:spLocks noChangeAspect="1"/>
            </p:cNvSpPr>
            <p:nvPr userDrawn="1"/>
          </p:nvSpPr>
          <p:spPr>
            <a:xfrm rot="1538940">
              <a:off x="6548734" y="5064723"/>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23" name="椭圆 622"/>
            <p:cNvSpPr>
              <a:spLocks noChangeAspect="1"/>
            </p:cNvSpPr>
            <p:nvPr userDrawn="1"/>
          </p:nvSpPr>
          <p:spPr>
            <a:xfrm rot="1538940">
              <a:off x="6663669" y="4823530"/>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24" name="椭圆 623"/>
            <p:cNvSpPr>
              <a:spLocks noChangeAspect="1"/>
            </p:cNvSpPr>
            <p:nvPr userDrawn="1"/>
          </p:nvSpPr>
          <p:spPr>
            <a:xfrm rot="1538940">
              <a:off x="6413454" y="5578964"/>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25" name="椭圆 624"/>
            <p:cNvSpPr>
              <a:spLocks noChangeAspect="1"/>
            </p:cNvSpPr>
            <p:nvPr userDrawn="1"/>
          </p:nvSpPr>
          <p:spPr>
            <a:xfrm rot="1538940">
              <a:off x="6883370" y="4898022"/>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26" name="椭圆 625"/>
            <p:cNvSpPr>
              <a:spLocks noChangeAspect="1"/>
            </p:cNvSpPr>
            <p:nvPr userDrawn="1"/>
          </p:nvSpPr>
          <p:spPr>
            <a:xfrm rot="1538940">
              <a:off x="6773538" y="5126757"/>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27" name="椭圆 626"/>
            <p:cNvSpPr>
              <a:spLocks noChangeAspect="1"/>
            </p:cNvSpPr>
            <p:nvPr userDrawn="1"/>
          </p:nvSpPr>
          <p:spPr>
            <a:xfrm rot="1538940">
              <a:off x="4768371" y="5423665"/>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28" name="椭圆 627"/>
            <p:cNvSpPr>
              <a:spLocks noChangeAspect="1"/>
            </p:cNvSpPr>
            <p:nvPr userDrawn="1"/>
          </p:nvSpPr>
          <p:spPr>
            <a:xfrm rot="1538940">
              <a:off x="4916169" y="5461941"/>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29" name="椭圆 628"/>
            <p:cNvSpPr>
              <a:spLocks noChangeAspect="1"/>
            </p:cNvSpPr>
            <p:nvPr userDrawn="1"/>
          </p:nvSpPr>
          <p:spPr>
            <a:xfrm rot="1538940">
              <a:off x="4482407" y="5235919"/>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30" name="椭圆 629"/>
            <p:cNvSpPr>
              <a:spLocks noChangeAspect="1"/>
            </p:cNvSpPr>
            <p:nvPr userDrawn="1"/>
          </p:nvSpPr>
          <p:spPr>
            <a:xfrm rot="1538940">
              <a:off x="4636540" y="5307128"/>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31" name="椭圆 630"/>
            <p:cNvSpPr>
              <a:spLocks noChangeAspect="1"/>
            </p:cNvSpPr>
            <p:nvPr userDrawn="1"/>
          </p:nvSpPr>
          <p:spPr>
            <a:xfrm rot="1538940">
              <a:off x="5021671" y="5560726"/>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32" name="椭圆 631"/>
            <p:cNvSpPr>
              <a:spLocks noChangeAspect="1"/>
            </p:cNvSpPr>
            <p:nvPr userDrawn="1"/>
          </p:nvSpPr>
          <p:spPr>
            <a:xfrm rot="1538940">
              <a:off x="5195335" y="5642351"/>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33" name="椭圆 632"/>
            <p:cNvSpPr>
              <a:spLocks noChangeAspect="1"/>
            </p:cNvSpPr>
            <p:nvPr userDrawn="1"/>
          </p:nvSpPr>
          <p:spPr>
            <a:xfrm rot="1538940">
              <a:off x="4433239" y="5024478"/>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34" name="椭圆 633"/>
            <p:cNvSpPr>
              <a:spLocks noChangeAspect="1"/>
            </p:cNvSpPr>
            <p:nvPr userDrawn="1"/>
          </p:nvSpPr>
          <p:spPr>
            <a:xfrm rot="1538940">
              <a:off x="6039651" y="5826204"/>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35" name="椭圆 634"/>
            <p:cNvSpPr>
              <a:spLocks noChangeAspect="1"/>
            </p:cNvSpPr>
            <p:nvPr userDrawn="1"/>
          </p:nvSpPr>
          <p:spPr>
            <a:xfrm rot="1538940">
              <a:off x="6663039" y="5388249"/>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36" name="椭圆 635"/>
            <p:cNvSpPr>
              <a:spLocks noChangeAspect="1"/>
            </p:cNvSpPr>
            <p:nvPr userDrawn="1"/>
          </p:nvSpPr>
          <p:spPr>
            <a:xfrm rot="1538940">
              <a:off x="6889690" y="5311261"/>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37" name="椭圆 636"/>
            <p:cNvSpPr>
              <a:spLocks noChangeAspect="1"/>
            </p:cNvSpPr>
            <p:nvPr userDrawn="1"/>
          </p:nvSpPr>
          <p:spPr>
            <a:xfrm rot="1538940">
              <a:off x="4414400" y="4509718"/>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38" name="椭圆 637"/>
            <p:cNvSpPr>
              <a:spLocks noChangeAspect="1"/>
            </p:cNvSpPr>
            <p:nvPr userDrawn="1"/>
          </p:nvSpPr>
          <p:spPr>
            <a:xfrm rot="1538940">
              <a:off x="4394042" y="4328622"/>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39" name="椭圆 638"/>
            <p:cNvSpPr>
              <a:spLocks noChangeAspect="1"/>
            </p:cNvSpPr>
            <p:nvPr userDrawn="1"/>
          </p:nvSpPr>
          <p:spPr>
            <a:xfrm rot="1538940">
              <a:off x="4309532" y="4131813"/>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40" name="椭圆 639"/>
            <p:cNvSpPr>
              <a:spLocks noChangeAspect="1"/>
            </p:cNvSpPr>
            <p:nvPr userDrawn="1"/>
          </p:nvSpPr>
          <p:spPr>
            <a:xfrm rot="1538940">
              <a:off x="4330561" y="4854018"/>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41" name="椭圆 640"/>
            <p:cNvSpPr>
              <a:spLocks noChangeAspect="1"/>
            </p:cNvSpPr>
            <p:nvPr userDrawn="1"/>
          </p:nvSpPr>
          <p:spPr>
            <a:xfrm rot="1538940">
              <a:off x="4286809" y="5037025"/>
              <a:ext cx="53873" cy="5387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42" name="椭圆 641"/>
            <p:cNvSpPr>
              <a:spLocks noChangeAspect="1"/>
            </p:cNvSpPr>
            <p:nvPr userDrawn="1"/>
          </p:nvSpPr>
          <p:spPr>
            <a:xfrm rot="1538940">
              <a:off x="3969290" y="4367384"/>
              <a:ext cx="53873" cy="5387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43" name="椭圆 642"/>
            <p:cNvSpPr>
              <a:spLocks noChangeAspect="1"/>
            </p:cNvSpPr>
            <p:nvPr userDrawn="1"/>
          </p:nvSpPr>
          <p:spPr>
            <a:xfrm rot="1538940">
              <a:off x="6234560" y="5824045"/>
              <a:ext cx="53873" cy="5387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44" name="椭圆 643"/>
            <p:cNvSpPr>
              <a:spLocks noChangeAspect="1"/>
            </p:cNvSpPr>
            <p:nvPr userDrawn="1"/>
          </p:nvSpPr>
          <p:spPr>
            <a:xfrm rot="1538940">
              <a:off x="6672112" y="5777203"/>
              <a:ext cx="53873" cy="5387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45" name="椭圆 644"/>
            <p:cNvSpPr>
              <a:spLocks noChangeAspect="1"/>
            </p:cNvSpPr>
            <p:nvPr userDrawn="1"/>
          </p:nvSpPr>
          <p:spPr>
            <a:xfrm rot="1538940">
              <a:off x="6910169" y="5713628"/>
              <a:ext cx="53873" cy="5387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46" name="椭圆 645"/>
            <p:cNvSpPr>
              <a:spLocks noChangeAspect="1"/>
            </p:cNvSpPr>
            <p:nvPr userDrawn="1"/>
          </p:nvSpPr>
          <p:spPr>
            <a:xfrm rot="1538940">
              <a:off x="6762078" y="5672166"/>
              <a:ext cx="53873" cy="5387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47" name="椭圆 646"/>
            <p:cNvSpPr>
              <a:spLocks noChangeAspect="1"/>
            </p:cNvSpPr>
            <p:nvPr userDrawn="1"/>
          </p:nvSpPr>
          <p:spPr>
            <a:xfrm rot="1538940">
              <a:off x="6511485" y="5782427"/>
              <a:ext cx="53873" cy="5387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48" name="椭圆 647"/>
            <p:cNvSpPr>
              <a:spLocks noChangeAspect="1"/>
            </p:cNvSpPr>
            <p:nvPr userDrawn="1"/>
          </p:nvSpPr>
          <p:spPr>
            <a:xfrm rot="1538940">
              <a:off x="4169035" y="4898121"/>
              <a:ext cx="53873" cy="5387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49" name="椭圆 648"/>
            <p:cNvSpPr>
              <a:spLocks noChangeAspect="1"/>
            </p:cNvSpPr>
            <p:nvPr userDrawn="1"/>
          </p:nvSpPr>
          <p:spPr>
            <a:xfrm rot="1538940">
              <a:off x="3813805" y="4361901"/>
              <a:ext cx="53873" cy="5387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50" name="椭圆 649"/>
            <p:cNvSpPr>
              <a:spLocks noChangeAspect="1"/>
            </p:cNvSpPr>
            <p:nvPr userDrawn="1"/>
          </p:nvSpPr>
          <p:spPr>
            <a:xfrm rot="1538940">
              <a:off x="3805487" y="3343315"/>
              <a:ext cx="53873" cy="5387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51" name="椭圆 650"/>
            <p:cNvSpPr>
              <a:spLocks noChangeAspect="1"/>
            </p:cNvSpPr>
            <p:nvPr userDrawn="1"/>
          </p:nvSpPr>
          <p:spPr>
            <a:xfrm rot="1538940">
              <a:off x="3913566" y="3125092"/>
              <a:ext cx="53873" cy="5387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52" name="椭圆 651"/>
            <p:cNvSpPr>
              <a:spLocks noChangeAspect="1"/>
            </p:cNvSpPr>
            <p:nvPr userDrawn="1"/>
          </p:nvSpPr>
          <p:spPr>
            <a:xfrm rot="1538940">
              <a:off x="4250394" y="4658896"/>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53" name="椭圆 652"/>
            <p:cNvSpPr>
              <a:spLocks noChangeAspect="1"/>
            </p:cNvSpPr>
            <p:nvPr userDrawn="1"/>
          </p:nvSpPr>
          <p:spPr>
            <a:xfrm rot="1538940">
              <a:off x="4123394" y="4530980"/>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54" name="椭圆 653"/>
            <p:cNvSpPr>
              <a:spLocks noChangeAspect="1"/>
            </p:cNvSpPr>
            <p:nvPr userDrawn="1"/>
          </p:nvSpPr>
          <p:spPr>
            <a:xfrm rot="1538940">
              <a:off x="4135192" y="4277712"/>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55" name="椭圆 654"/>
            <p:cNvSpPr>
              <a:spLocks noChangeAspect="1"/>
            </p:cNvSpPr>
            <p:nvPr userDrawn="1"/>
          </p:nvSpPr>
          <p:spPr>
            <a:xfrm rot="1538940">
              <a:off x="4100878" y="4788770"/>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56" name="椭圆 655"/>
            <p:cNvSpPr>
              <a:spLocks noChangeAspect="1"/>
            </p:cNvSpPr>
            <p:nvPr userDrawn="1"/>
          </p:nvSpPr>
          <p:spPr>
            <a:xfrm rot="1538940">
              <a:off x="3996103" y="4670595"/>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57" name="椭圆 656"/>
            <p:cNvSpPr>
              <a:spLocks noChangeAspect="1"/>
            </p:cNvSpPr>
            <p:nvPr userDrawn="1"/>
          </p:nvSpPr>
          <p:spPr>
            <a:xfrm rot="1538940">
              <a:off x="3906706" y="4536048"/>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58" name="椭圆 657"/>
            <p:cNvSpPr>
              <a:spLocks noChangeAspect="1"/>
            </p:cNvSpPr>
            <p:nvPr userDrawn="1"/>
          </p:nvSpPr>
          <p:spPr>
            <a:xfrm rot="1538940">
              <a:off x="5848226" y="5812512"/>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59" name="椭圆 658"/>
            <p:cNvSpPr>
              <a:spLocks noChangeAspect="1"/>
            </p:cNvSpPr>
            <p:nvPr userDrawn="1"/>
          </p:nvSpPr>
          <p:spPr>
            <a:xfrm rot="1538940">
              <a:off x="6588810" y="5604813"/>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60" name="椭圆 659"/>
            <p:cNvSpPr>
              <a:spLocks noChangeAspect="1"/>
            </p:cNvSpPr>
            <p:nvPr userDrawn="1"/>
          </p:nvSpPr>
          <p:spPr>
            <a:xfrm rot="1538940">
              <a:off x="6384293" y="5776614"/>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61" name="椭圆 660"/>
            <p:cNvSpPr>
              <a:spLocks noChangeAspect="1"/>
            </p:cNvSpPr>
            <p:nvPr userDrawn="1"/>
          </p:nvSpPr>
          <p:spPr>
            <a:xfrm rot="1538940">
              <a:off x="6864296" y="5531917"/>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62" name="椭圆 661"/>
            <p:cNvSpPr>
              <a:spLocks noChangeAspect="1"/>
            </p:cNvSpPr>
            <p:nvPr userDrawn="1"/>
          </p:nvSpPr>
          <p:spPr>
            <a:xfrm rot="1538940">
              <a:off x="7059862" y="5482325"/>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63" name="椭圆 662"/>
            <p:cNvSpPr>
              <a:spLocks noChangeAspect="1"/>
            </p:cNvSpPr>
            <p:nvPr userDrawn="1"/>
          </p:nvSpPr>
          <p:spPr>
            <a:xfrm rot="1538940">
              <a:off x="7120405" y="5255080"/>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64" name="椭圆 663"/>
            <p:cNvSpPr>
              <a:spLocks noChangeAspect="1"/>
            </p:cNvSpPr>
            <p:nvPr userDrawn="1"/>
          </p:nvSpPr>
          <p:spPr>
            <a:xfrm rot="1538940">
              <a:off x="7068216" y="5059653"/>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65" name="椭圆 664"/>
            <p:cNvSpPr>
              <a:spLocks noChangeAspect="1"/>
            </p:cNvSpPr>
            <p:nvPr userDrawn="1"/>
          </p:nvSpPr>
          <p:spPr>
            <a:xfrm rot="1538940">
              <a:off x="7073121" y="4751744"/>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66" name="椭圆 665"/>
            <p:cNvSpPr>
              <a:spLocks noChangeAspect="1"/>
            </p:cNvSpPr>
            <p:nvPr userDrawn="1"/>
          </p:nvSpPr>
          <p:spPr>
            <a:xfrm rot="1538940">
              <a:off x="7181272" y="4313394"/>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67" name="椭圆 666"/>
            <p:cNvSpPr>
              <a:spLocks noChangeAspect="1"/>
            </p:cNvSpPr>
            <p:nvPr userDrawn="1"/>
          </p:nvSpPr>
          <p:spPr>
            <a:xfrm rot="1538940">
              <a:off x="7298599" y="4658558"/>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68" name="椭圆 667"/>
            <p:cNvSpPr>
              <a:spLocks noChangeAspect="1"/>
            </p:cNvSpPr>
            <p:nvPr userDrawn="1"/>
          </p:nvSpPr>
          <p:spPr>
            <a:xfrm rot="1538940">
              <a:off x="7369457" y="4400409"/>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69" name="椭圆 668"/>
            <p:cNvSpPr>
              <a:spLocks noChangeAspect="1"/>
            </p:cNvSpPr>
            <p:nvPr userDrawn="1"/>
          </p:nvSpPr>
          <p:spPr>
            <a:xfrm rot="1538940">
              <a:off x="7587550" y="4471515"/>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70" name="椭圆 669"/>
            <p:cNvSpPr>
              <a:spLocks noChangeAspect="1"/>
            </p:cNvSpPr>
            <p:nvPr userDrawn="1"/>
          </p:nvSpPr>
          <p:spPr>
            <a:xfrm rot="1538940">
              <a:off x="7509818" y="4713815"/>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71" name="椭圆 670"/>
            <p:cNvSpPr>
              <a:spLocks noChangeAspect="1"/>
            </p:cNvSpPr>
            <p:nvPr userDrawn="1"/>
          </p:nvSpPr>
          <p:spPr>
            <a:xfrm rot="1538940">
              <a:off x="7256686" y="4926785"/>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72" name="椭圆 671"/>
            <p:cNvSpPr>
              <a:spLocks noChangeAspect="1"/>
            </p:cNvSpPr>
            <p:nvPr userDrawn="1"/>
          </p:nvSpPr>
          <p:spPr>
            <a:xfrm rot="1538940">
              <a:off x="7450720" y="4982917"/>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73" name="椭圆 672"/>
            <p:cNvSpPr>
              <a:spLocks noChangeAspect="1"/>
            </p:cNvSpPr>
            <p:nvPr userDrawn="1"/>
          </p:nvSpPr>
          <p:spPr>
            <a:xfrm rot="1538940">
              <a:off x="7332101" y="5215744"/>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74" name="椭圆 673"/>
            <p:cNvSpPr>
              <a:spLocks noChangeAspect="1"/>
            </p:cNvSpPr>
            <p:nvPr userDrawn="1"/>
          </p:nvSpPr>
          <p:spPr>
            <a:xfrm rot="1538940">
              <a:off x="7539339" y="5248938"/>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75" name="椭圆 674"/>
            <p:cNvSpPr>
              <a:spLocks noChangeAspect="1"/>
            </p:cNvSpPr>
            <p:nvPr userDrawn="1"/>
          </p:nvSpPr>
          <p:spPr>
            <a:xfrm rot="1538940">
              <a:off x="7673874" y="4903385"/>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76" name="椭圆 675"/>
            <p:cNvSpPr>
              <a:spLocks noChangeAspect="1"/>
            </p:cNvSpPr>
            <p:nvPr userDrawn="1"/>
          </p:nvSpPr>
          <p:spPr>
            <a:xfrm rot="1538940">
              <a:off x="7662966" y="5106928"/>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77" name="椭圆 676"/>
            <p:cNvSpPr>
              <a:spLocks noChangeAspect="1"/>
            </p:cNvSpPr>
            <p:nvPr userDrawn="1"/>
          </p:nvSpPr>
          <p:spPr>
            <a:xfrm rot="1538940">
              <a:off x="7874144" y="4972425"/>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78" name="椭圆 677"/>
            <p:cNvSpPr>
              <a:spLocks noChangeAspect="1"/>
            </p:cNvSpPr>
            <p:nvPr userDrawn="1"/>
          </p:nvSpPr>
          <p:spPr>
            <a:xfrm rot="1538940">
              <a:off x="7740394" y="4692089"/>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79" name="椭圆 678"/>
            <p:cNvSpPr>
              <a:spLocks noChangeAspect="1"/>
            </p:cNvSpPr>
            <p:nvPr userDrawn="1"/>
          </p:nvSpPr>
          <p:spPr>
            <a:xfrm rot="1538940">
              <a:off x="7712263" y="4299066"/>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80" name="椭圆 679"/>
            <p:cNvSpPr>
              <a:spLocks noChangeAspect="1"/>
            </p:cNvSpPr>
            <p:nvPr userDrawn="1"/>
          </p:nvSpPr>
          <p:spPr>
            <a:xfrm rot="1538940">
              <a:off x="8070278" y="4850490"/>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81" name="椭圆 680"/>
            <p:cNvSpPr>
              <a:spLocks noChangeAspect="1"/>
            </p:cNvSpPr>
            <p:nvPr userDrawn="1"/>
          </p:nvSpPr>
          <p:spPr>
            <a:xfrm rot="1538940">
              <a:off x="7953286" y="4726444"/>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82" name="椭圆 681"/>
            <p:cNvSpPr>
              <a:spLocks noChangeAspect="1"/>
            </p:cNvSpPr>
            <p:nvPr userDrawn="1"/>
          </p:nvSpPr>
          <p:spPr>
            <a:xfrm rot="1538940">
              <a:off x="7887020" y="4510306"/>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83" name="椭圆 682"/>
            <p:cNvSpPr>
              <a:spLocks noChangeAspect="1"/>
            </p:cNvSpPr>
            <p:nvPr userDrawn="1"/>
          </p:nvSpPr>
          <p:spPr>
            <a:xfrm rot="1538940">
              <a:off x="8095311" y="4532407"/>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84" name="椭圆 683"/>
            <p:cNvSpPr>
              <a:spLocks noChangeAspect="1"/>
            </p:cNvSpPr>
            <p:nvPr userDrawn="1"/>
          </p:nvSpPr>
          <p:spPr>
            <a:xfrm rot="1538940">
              <a:off x="7982158" y="5096236"/>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85" name="椭圆 684"/>
            <p:cNvSpPr>
              <a:spLocks noChangeAspect="1"/>
            </p:cNvSpPr>
            <p:nvPr userDrawn="1"/>
          </p:nvSpPr>
          <p:spPr>
            <a:xfrm rot="1538940">
              <a:off x="8194783" y="4820463"/>
              <a:ext cx="53873" cy="5387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86" name="椭圆 685"/>
            <p:cNvSpPr>
              <a:spLocks noChangeAspect="1"/>
            </p:cNvSpPr>
            <p:nvPr userDrawn="1"/>
          </p:nvSpPr>
          <p:spPr>
            <a:xfrm rot="1538940">
              <a:off x="5942248" y="1935088"/>
              <a:ext cx="53873" cy="5387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87" name="椭圆 686"/>
            <p:cNvSpPr>
              <a:spLocks noChangeAspect="1"/>
            </p:cNvSpPr>
            <p:nvPr userDrawn="1"/>
          </p:nvSpPr>
          <p:spPr>
            <a:xfrm rot="1538940">
              <a:off x="4382866" y="2095497"/>
              <a:ext cx="53873" cy="5387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88" name="椭圆 687"/>
            <p:cNvSpPr>
              <a:spLocks noChangeAspect="1"/>
            </p:cNvSpPr>
            <p:nvPr userDrawn="1"/>
          </p:nvSpPr>
          <p:spPr>
            <a:xfrm rot="1538940">
              <a:off x="4175363" y="1910213"/>
              <a:ext cx="53873" cy="5387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89" name="椭圆 688"/>
            <p:cNvSpPr>
              <a:spLocks noChangeAspect="1"/>
            </p:cNvSpPr>
            <p:nvPr userDrawn="1"/>
          </p:nvSpPr>
          <p:spPr>
            <a:xfrm rot="1538940">
              <a:off x="4163427" y="1496009"/>
              <a:ext cx="53873" cy="5387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90" name="椭圆 689"/>
            <p:cNvSpPr>
              <a:spLocks noChangeAspect="1"/>
            </p:cNvSpPr>
            <p:nvPr userDrawn="1"/>
          </p:nvSpPr>
          <p:spPr>
            <a:xfrm rot="1538940">
              <a:off x="7177921" y="967006"/>
              <a:ext cx="53873" cy="5387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91" name="椭圆 690"/>
            <p:cNvSpPr>
              <a:spLocks noChangeAspect="1"/>
            </p:cNvSpPr>
            <p:nvPr userDrawn="1"/>
          </p:nvSpPr>
          <p:spPr>
            <a:xfrm rot="1538940">
              <a:off x="7126763" y="757970"/>
              <a:ext cx="53873" cy="5387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92" name="椭圆 691"/>
            <p:cNvSpPr>
              <a:spLocks noChangeAspect="1"/>
            </p:cNvSpPr>
            <p:nvPr userDrawn="1"/>
          </p:nvSpPr>
          <p:spPr>
            <a:xfrm rot="1538940">
              <a:off x="6977280" y="712546"/>
              <a:ext cx="53873" cy="5387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93" name="椭圆 692"/>
            <p:cNvSpPr>
              <a:spLocks noChangeAspect="1"/>
            </p:cNvSpPr>
            <p:nvPr userDrawn="1"/>
          </p:nvSpPr>
          <p:spPr>
            <a:xfrm rot="1538940">
              <a:off x="8338962" y="4200374"/>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94" name="椭圆 693"/>
            <p:cNvSpPr>
              <a:spLocks noChangeAspect="1"/>
            </p:cNvSpPr>
            <p:nvPr userDrawn="1"/>
          </p:nvSpPr>
          <p:spPr>
            <a:xfrm rot="1538940">
              <a:off x="8488489" y="4101199"/>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95" name="椭圆 694"/>
            <p:cNvSpPr>
              <a:spLocks noChangeAspect="1"/>
            </p:cNvSpPr>
            <p:nvPr userDrawn="1"/>
          </p:nvSpPr>
          <p:spPr>
            <a:xfrm rot="1538940">
              <a:off x="8555283" y="4291390"/>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96" name="椭圆 695"/>
            <p:cNvSpPr>
              <a:spLocks noChangeAspect="1"/>
            </p:cNvSpPr>
            <p:nvPr userDrawn="1"/>
          </p:nvSpPr>
          <p:spPr>
            <a:xfrm rot="1538940">
              <a:off x="8436741" y="4377268"/>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97" name="椭圆 696"/>
            <p:cNvSpPr>
              <a:spLocks noChangeAspect="1"/>
            </p:cNvSpPr>
            <p:nvPr userDrawn="1"/>
          </p:nvSpPr>
          <p:spPr>
            <a:xfrm rot="1538940">
              <a:off x="8240798" y="4421126"/>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98" name="椭圆 697"/>
            <p:cNvSpPr>
              <a:spLocks noChangeAspect="1"/>
            </p:cNvSpPr>
            <p:nvPr userDrawn="1"/>
          </p:nvSpPr>
          <p:spPr>
            <a:xfrm rot="1538940">
              <a:off x="8272873" y="4706609"/>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99" name="椭圆 698"/>
            <p:cNvSpPr>
              <a:spLocks noChangeAspect="1"/>
            </p:cNvSpPr>
            <p:nvPr userDrawn="1"/>
          </p:nvSpPr>
          <p:spPr>
            <a:xfrm rot="1538940">
              <a:off x="8096399" y="4979990"/>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00" name="椭圆 699"/>
            <p:cNvSpPr>
              <a:spLocks noChangeAspect="1"/>
            </p:cNvSpPr>
            <p:nvPr userDrawn="1"/>
          </p:nvSpPr>
          <p:spPr>
            <a:xfrm rot="1538940">
              <a:off x="8332077" y="4612634"/>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01" name="椭圆 700"/>
            <p:cNvSpPr>
              <a:spLocks noChangeAspect="1"/>
            </p:cNvSpPr>
            <p:nvPr userDrawn="1"/>
          </p:nvSpPr>
          <p:spPr>
            <a:xfrm rot="1538940">
              <a:off x="8448600" y="4513566"/>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02" name="椭圆 701"/>
            <p:cNvSpPr>
              <a:spLocks noChangeAspect="1"/>
            </p:cNvSpPr>
            <p:nvPr userDrawn="1"/>
          </p:nvSpPr>
          <p:spPr>
            <a:xfrm rot="1538940">
              <a:off x="8624151" y="4147966"/>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03" name="椭圆 702"/>
            <p:cNvSpPr>
              <a:spLocks noChangeAspect="1"/>
            </p:cNvSpPr>
            <p:nvPr userDrawn="1"/>
          </p:nvSpPr>
          <p:spPr>
            <a:xfrm rot="1538940">
              <a:off x="8677347" y="3974951"/>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04" name="椭圆 703"/>
            <p:cNvSpPr>
              <a:spLocks noChangeAspect="1"/>
            </p:cNvSpPr>
            <p:nvPr userDrawn="1"/>
          </p:nvSpPr>
          <p:spPr>
            <a:xfrm rot="1538940">
              <a:off x="8527428" y="3910761"/>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05" name="椭圆 704"/>
            <p:cNvSpPr>
              <a:spLocks noChangeAspect="1"/>
            </p:cNvSpPr>
            <p:nvPr userDrawn="1"/>
          </p:nvSpPr>
          <p:spPr>
            <a:xfrm rot="1538940">
              <a:off x="8632633" y="3712244"/>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06" name="椭圆 705"/>
            <p:cNvSpPr>
              <a:spLocks noChangeAspect="1"/>
            </p:cNvSpPr>
            <p:nvPr userDrawn="1"/>
          </p:nvSpPr>
          <p:spPr>
            <a:xfrm rot="1538940">
              <a:off x="8732234" y="3822712"/>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07" name="椭圆 706"/>
            <p:cNvSpPr>
              <a:spLocks noChangeAspect="1"/>
            </p:cNvSpPr>
            <p:nvPr userDrawn="1"/>
          </p:nvSpPr>
          <p:spPr>
            <a:xfrm rot="1538940">
              <a:off x="8772396" y="3469683"/>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08" name="椭圆 707"/>
            <p:cNvSpPr>
              <a:spLocks noChangeAspect="1"/>
            </p:cNvSpPr>
            <p:nvPr userDrawn="1"/>
          </p:nvSpPr>
          <p:spPr>
            <a:xfrm rot="1538940">
              <a:off x="8776471" y="3329879"/>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09" name="椭圆 708"/>
            <p:cNvSpPr>
              <a:spLocks noChangeAspect="1"/>
            </p:cNvSpPr>
            <p:nvPr userDrawn="1"/>
          </p:nvSpPr>
          <p:spPr>
            <a:xfrm rot="1538940">
              <a:off x="8659091" y="2389941"/>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10" name="椭圆 709"/>
            <p:cNvSpPr>
              <a:spLocks noChangeAspect="1"/>
            </p:cNvSpPr>
            <p:nvPr userDrawn="1"/>
          </p:nvSpPr>
          <p:spPr>
            <a:xfrm rot="1538940">
              <a:off x="8756289" y="2731576"/>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11" name="椭圆 710"/>
            <p:cNvSpPr>
              <a:spLocks noChangeAspect="1"/>
            </p:cNvSpPr>
            <p:nvPr userDrawn="1"/>
          </p:nvSpPr>
          <p:spPr>
            <a:xfrm rot="1538940">
              <a:off x="8785208" y="3051773"/>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12" name="椭圆 711"/>
            <p:cNvSpPr>
              <a:spLocks noChangeAspect="1"/>
            </p:cNvSpPr>
            <p:nvPr userDrawn="1"/>
          </p:nvSpPr>
          <p:spPr>
            <a:xfrm rot="1538940">
              <a:off x="8602875" y="2292164"/>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13" name="椭圆 712"/>
            <p:cNvSpPr>
              <a:spLocks noChangeAspect="1"/>
            </p:cNvSpPr>
            <p:nvPr userDrawn="1"/>
          </p:nvSpPr>
          <p:spPr>
            <a:xfrm rot="1538940">
              <a:off x="8455091" y="2036327"/>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14" name="椭圆 713"/>
            <p:cNvSpPr>
              <a:spLocks noChangeAspect="1"/>
            </p:cNvSpPr>
            <p:nvPr userDrawn="1"/>
          </p:nvSpPr>
          <p:spPr>
            <a:xfrm rot="1538940">
              <a:off x="8465220" y="1914804"/>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15" name="椭圆 714"/>
            <p:cNvSpPr>
              <a:spLocks noChangeAspect="1"/>
            </p:cNvSpPr>
            <p:nvPr userDrawn="1"/>
          </p:nvSpPr>
          <p:spPr>
            <a:xfrm rot="1538940">
              <a:off x="7995740" y="2098000"/>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16" name="椭圆 715"/>
            <p:cNvSpPr>
              <a:spLocks noChangeAspect="1"/>
            </p:cNvSpPr>
            <p:nvPr userDrawn="1"/>
          </p:nvSpPr>
          <p:spPr>
            <a:xfrm rot="1538940">
              <a:off x="7758480" y="2185878"/>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17" name="椭圆 716"/>
            <p:cNvSpPr>
              <a:spLocks noChangeAspect="1"/>
            </p:cNvSpPr>
            <p:nvPr userDrawn="1"/>
          </p:nvSpPr>
          <p:spPr>
            <a:xfrm rot="1538940">
              <a:off x="7913625" y="1897482"/>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18" name="椭圆 717"/>
            <p:cNvSpPr>
              <a:spLocks noChangeAspect="1"/>
            </p:cNvSpPr>
            <p:nvPr userDrawn="1"/>
          </p:nvSpPr>
          <p:spPr>
            <a:xfrm rot="1538940">
              <a:off x="8289769" y="1875142"/>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19" name="椭圆 718"/>
            <p:cNvSpPr>
              <a:spLocks noChangeAspect="1"/>
            </p:cNvSpPr>
            <p:nvPr userDrawn="1"/>
          </p:nvSpPr>
          <p:spPr>
            <a:xfrm rot="1538940">
              <a:off x="8135052" y="1792189"/>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20" name="椭圆 719"/>
            <p:cNvSpPr>
              <a:spLocks noChangeAspect="1"/>
            </p:cNvSpPr>
            <p:nvPr userDrawn="1"/>
          </p:nvSpPr>
          <p:spPr>
            <a:xfrm rot="1538940">
              <a:off x="8242154" y="1621243"/>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21" name="椭圆 720"/>
            <p:cNvSpPr>
              <a:spLocks noChangeAspect="1"/>
            </p:cNvSpPr>
            <p:nvPr userDrawn="1"/>
          </p:nvSpPr>
          <p:spPr>
            <a:xfrm rot="1538940">
              <a:off x="8170922" y="1494323"/>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22" name="椭圆 721"/>
            <p:cNvSpPr>
              <a:spLocks noChangeAspect="1"/>
            </p:cNvSpPr>
            <p:nvPr userDrawn="1"/>
          </p:nvSpPr>
          <p:spPr>
            <a:xfrm rot="1538940">
              <a:off x="8025613" y="1481246"/>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23" name="椭圆 722"/>
            <p:cNvSpPr>
              <a:spLocks noChangeAspect="1"/>
            </p:cNvSpPr>
            <p:nvPr userDrawn="1"/>
          </p:nvSpPr>
          <p:spPr>
            <a:xfrm rot="1538940">
              <a:off x="8000870" y="1650127"/>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24" name="椭圆 723"/>
            <p:cNvSpPr>
              <a:spLocks noChangeAspect="1"/>
            </p:cNvSpPr>
            <p:nvPr userDrawn="1"/>
          </p:nvSpPr>
          <p:spPr>
            <a:xfrm rot="1538940">
              <a:off x="7772587" y="1697410"/>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25" name="椭圆 724"/>
            <p:cNvSpPr>
              <a:spLocks noChangeAspect="1"/>
            </p:cNvSpPr>
            <p:nvPr userDrawn="1"/>
          </p:nvSpPr>
          <p:spPr>
            <a:xfrm rot="1538940">
              <a:off x="7689703" y="1965990"/>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26" name="椭圆 725"/>
            <p:cNvSpPr>
              <a:spLocks noChangeAspect="1"/>
            </p:cNvSpPr>
            <p:nvPr userDrawn="1"/>
          </p:nvSpPr>
          <p:spPr>
            <a:xfrm rot="1538940">
              <a:off x="7482628" y="2076700"/>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27" name="椭圆 726"/>
            <p:cNvSpPr>
              <a:spLocks noChangeAspect="1"/>
            </p:cNvSpPr>
            <p:nvPr userDrawn="1"/>
          </p:nvSpPr>
          <p:spPr>
            <a:xfrm rot="1538940">
              <a:off x="7406536" y="2281742"/>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28" name="椭圆 727"/>
            <p:cNvSpPr>
              <a:spLocks noChangeAspect="1"/>
            </p:cNvSpPr>
            <p:nvPr userDrawn="1"/>
          </p:nvSpPr>
          <p:spPr>
            <a:xfrm rot="1538940">
              <a:off x="7804527" y="1492423"/>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29" name="椭圆 728"/>
            <p:cNvSpPr>
              <a:spLocks noChangeAspect="1"/>
            </p:cNvSpPr>
            <p:nvPr userDrawn="1"/>
          </p:nvSpPr>
          <p:spPr>
            <a:xfrm rot="1538940">
              <a:off x="7124183" y="2580475"/>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30" name="椭圆 729"/>
            <p:cNvSpPr>
              <a:spLocks noChangeAspect="1"/>
            </p:cNvSpPr>
            <p:nvPr userDrawn="1"/>
          </p:nvSpPr>
          <p:spPr>
            <a:xfrm rot="1538940">
              <a:off x="6992594" y="2396110"/>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31" name="椭圆 730"/>
            <p:cNvSpPr>
              <a:spLocks noChangeAspect="1"/>
            </p:cNvSpPr>
            <p:nvPr userDrawn="1"/>
          </p:nvSpPr>
          <p:spPr>
            <a:xfrm rot="1538940">
              <a:off x="6812584" y="2571431"/>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32" name="椭圆 731"/>
            <p:cNvSpPr>
              <a:spLocks noChangeAspect="1"/>
            </p:cNvSpPr>
            <p:nvPr userDrawn="1"/>
          </p:nvSpPr>
          <p:spPr>
            <a:xfrm rot="1538940">
              <a:off x="6621988" y="2367072"/>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33" name="椭圆 732"/>
            <p:cNvSpPr>
              <a:spLocks noChangeAspect="1"/>
            </p:cNvSpPr>
            <p:nvPr userDrawn="1"/>
          </p:nvSpPr>
          <p:spPr>
            <a:xfrm rot="1538940">
              <a:off x="6532633" y="2670189"/>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34" name="椭圆 733"/>
            <p:cNvSpPr>
              <a:spLocks noChangeAspect="1"/>
            </p:cNvSpPr>
            <p:nvPr userDrawn="1"/>
          </p:nvSpPr>
          <p:spPr>
            <a:xfrm rot="1538940">
              <a:off x="6360526" y="2510539"/>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35" name="椭圆 734"/>
            <p:cNvSpPr>
              <a:spLocks noChangeAspect="1"/>
            </p:cNvSpPr>
            <p:nvPr userDrawn="1"/>
          </p:nvSpPr>
          <p:spPr>
            <a:xfrm rot="1538940">
              <a:off x="7203480" y="2127792"/>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36" name="椭圆 735"/>
            <p:cNvSpPr>
              <a:spLocks noChangeAspect="1"/>
            </p:cNvSpPr>
            <p:nvPr userDrawn="1"/>
          </p:nvSpPr>
          <p:spPr>
            <a:xfrm rot="1538940">
              <a:off x="6537320" y="2142350"/>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37" name="椭圆 736"/>
            <p:cNvSpPr>
              <a:spLocks noChangeAspect="1"/>
            </p:cNvSpPr>
            <p:nvPr userDrawn="1"/>
          </p:nvSpPr>
          <p:spPr>
            <a:xfrm rot="1538940">
              <a:off x="6314688" y="2264336"/>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38" name="椭圆 737"/>
            <p:cNvSpPr>
              <a:spLocks noChangeAspect="1"/>
            </p:cNvSpPr>
            <p:nvPr userDrawn="1"/>
          </p:nvSpPr>
          <p:spPr>
            <a:xfrm rot="1538940">
              <a:off x="6804751" y="2030058"/>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39" name="椭圆 738"/>
            <p:cNvSpPr>
              <a:spLocks noChangeAspect="1"/>
            </p:cNvSpPr>
            <p:nvPr userDrawn="1"/>
          </p:nvSpPr>
          <p:spPr>
            <a:xfrm rot="1538940">
              <a:off x="7054899" y="1911088"/>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40" name="椭圆 739"/>
            <p:cNvSpPr>
              <a:spLocks noChangeAspect="1"/>
            </p:cNvSpPr>
            <p:nvPr userDrawn="1"/>
          </p:nvSpPr>
          <p:spPr>
            <a:xfrm rot="1538940">
              <a:off x="7260446" y="1825792"/>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41" name="椭圆 740"/>
            <p:cNvSpPr>
              <a:spLocks noChangeAspect="1"/>
            </p:cNvSpPr>
            <p:nvPr userDrawn="1"/>
          </p:nvSpPr>
          <p:spPr>
            <a:xfrm rot="1538940">
              <a:off x="7510109" y="1797330"/>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42" name="椭圆 741"/>
            <p:cNvSpPr>
              <a:spLocks noChangeAspect="1"/>
            </p:cNvSpPr>
            <p:nvPr userDrawn="1"/>
          </p:nvSpPr>
          <p:spPr>
            <a:xfrm rot="1538940">
              <a:off x="7544493" y="1572108"/>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43" name="椭圆 742"/>
            <p:cNvSpPr>
              <a:spLocks noChangeAspect="1"/>
            </p:cNvSpPr>
            <p:nvPr userDrawn="1"/>
          </p:nvSpPr>
          <p:spPr>
            <a:xfrm rot="1538940">
              <a:off x="7289125" y="1597615"/>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44" name="椭圆 743"/>
            <p:cNvSpPr>
              <a:spLocks noChangeAspect="1"/>
            </p:cNvSpPr>
            <p:nvPr userDrawn="1"/>
          </p:nvSpPr>
          <p:spPr>
            <a:xfrm rot="1538940">
              <a:off x="7058503" y="1565541"/>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45" name="椭圆 744"/>
            <p:cNvSpPr>
              <a:spLocks noChangeAspect="1"/>
            </p:cNvSpPr>
            <p:nvPr userDrawn="1"/>
          </p:nvSpPr>
          <p:spPr>
            <a:xfrm rot="1538940">
              <a:off x="6772726" y="1807485"/>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46" name="椭圆 745"/>
            <p:cNvSpPr>
              <a:spLocks noChangeAspect="1"/>
            </p:cNvSpPr>
            <p:nvPr userDrawn="1"/>
          </p:nvSpPr>
          <p:spPr>
            <a:xfrm rot="1538940">
              <a:off x="7406017" y="2667328"/>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47" name="椭圆 746"/>
            <p:cNvSpPr>
              <a:spLocks noChangeAspect="1"/>
            </p:cNvSpPr>
            <p:nvPr userDrawn="1"/>
          </p:nvSpPr>
          <p:spPr>
            <a:xfrm rot="1538940">
              <a:off x="8000111" y="1338919"/>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48" name="椭圆 747"/>
            <p:cNvSpPr>
              <a:spLocks noChangeAspect="1"/>
            </p:cNvSpPr>
            <p:nvPr userDrawn="1"/>
          </p:nvSpPr>
          <p:spPr>
            <a:xfrm rot="1538940">
              <a:off x="7724965" y="1321943"/>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49" name="椭圆 748"/>
            <p:cNvSpPr>
              <a:spLocks noChangeAspect="1"/>
            </p:cNvSpPr>
            <p:nvPr userDrawn="1"/>
          </p:nvSpPr>
          <p:spPr>
            <a:xfrm rot="1538940">
              <a:off x="7525925" y="1343707"/>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50" name="椭圆 749"/>
            <p:cNvSpPr>
              <a:spLocks noChangeAspect="1"/>
            </p:cNvSpPr>
            <p:nvPr userDrawn="1"/>
          </p:nvSpPr>
          <p:spPr>
            <a:xfrm rot="1538940">
              <a:off x="7784250" y="1148743"/>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51" name="椭圆 750"/>
            <p:cNvSpPr>
              <a:spLocks noChangeAspect="1"/>
            </p:cNvSpPr>
            <p:nvPr userDrawn="1"/>
          </p:nvSpPr>
          <p:spPr>
            <a:xfrm rot="1538940">
              <a:off x="7673431" y="1067627"/>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52" name="椭圆 751"/>
            <p:cNvSpPr>
              <a:spLocks noChangeAspect="1"/>
            </p:cNvSpPr>
            <p:nvPr userDrawn="1"/>
          </p:nvSpPr>
          <p:spPr>
            <a:xfrm rot="1538940">
              <a:off x="7500538" y="1157328"/>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53" name="椭圆 752"/>
            <p:cNvSpPr>
              <a:spLocks noChangeAspect="1"/>
            </p:cNvSpPr>
            <p:nvPr userDrawn="1"/>
          </p:nvSpPr>
          <p:spPr>
            <a:xfrm rot="1538940">
              <a:off x="7293668" y="1381902"/>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54" name="椭圆 753"/>
            <p:cNvSpPr>
              <a:spLocks noChangeAspect="1"/>
            </p:cNvSpPr>
            <p:nvPr userDrawn="1"/>
          </p:nvSpPr>
          <p:spPr>
            <a:xfrm rot="1538940">
              <a:off x="7546974" y="979765"/>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55" name="椭圆 754"/>
            <p:cNvSpPr>
              <a:spLocks noChangeAspect="1"/>
            </p:cNvSpPr>
            <p:nvPr userDrawn="1"/>
          </p:nvSpPr>
          <p:spPr>
            <a:xfrm rot="1538940">
              <a:off x="7418459" y="918425"/>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56" name="椭圆 755"/>
            <p:cNvSpPr>
              <a:spLocks noChangeAspect="1"/>
            </p:cNvSpPr>
            <p:nvPr userDrawn="1"/>
          </p:nvSpPr>
          <p:spPr>
            <a:xfrm rot="1538940">
              <a:off x="7301162" y="1128541"/>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57" name="椭圆 756"/>
            <p:cNvSpPr>
              <a:spLocks noChangeAspect="1"/>
            </p:cNvSpPr>
            <p:nvPr userDrawn="1"/>
          </p:nvSpPr>
          <p:spPr>
            <a:xfrm rot="1538940">
              <a:off x="7120241" y="1230645"/>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58" name="椭圆 757"/>
            <p:cNvSpPr>
              <a:spLocks noChangeAspect="1"/>
            </p:cNvSpPr>
            <p:nvPr userDrawn="1"/>
          </p:nvSpPr>
          <p:spPr>
            <a:xfrm rot="1538940">
              <a:off x="6949206" y="1311557"/>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59" name="椭圆 758"/>
            <p:cNvSpPr>
              <a:spLocks noChangeAspect="1"/>
            </p:cNvSpPr>
            <p:nvPr userDrawn="1"/>
          </p:nvSpPr>
          <p:spPr>
            <a:xfrm rot="1538940">
              <a:off x="4167918" y="3859043"/>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60" name="椭圆 759"/>
            <p:cNvSpPr>
              <a:spLocks noChangeAspect="1"/>
            </p:cNvSpPr>
            <p:nvPr userDrawn="1"/>
          </p:nvSpPr>
          <p:spPr>
            <a:xfrm rot="1538940">
              <a:off x="3851331" y="3769507"/>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61" name="椭圆 760"/>
            <p:cNvSpPr>
              <a:spLocks noChangeAspect="1"/>
            </p:cNvSpPr>
            <p:nvPr userDrawn="1"/>
          </p:nvSpPr>
          <p:spPr>
            <a:xfrm rot="1538940">
              <a:off x="3886649" y="4158369"/>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62" name="椭圆 761"/>
            <p:cNvSpPr>
              <a:spLocks noChangeAspect="1"/>
            </p:cNvSpPr>
            <p:nvPr userDrawn="1"/>
          </p:nvSpPr>
          <p:spPr>
            <a:xfrm rot="1538940">
              <a:off x="3840473" y="3956224"/>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63" name="椭圆 762"/>
            <p:cNvSpPr>
              <a:spLocks noChangeAspect="1"/>
            </p:cNvSpPr>
            <p:nvPr userDrawn="1"/>
          </p:nvSpPr>
          <p:spPr>
            <a:xfrm rot="1538940">
              <a:off x="4069562" y="3682988"/>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64" name="椭圆 763"/>
            <p:cNvSpPr>
              <a:spLocks noChangeAspect="1"/>
            </p:cNvSpPr>
            <p:nvPr userDrawn="1"/>
          </p:nvSpPr>
          <p:spPr>
            <a:xfrm rot="1538940">
              <a:off x="3756794" y="4231264"/>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65" name="椭圆 764"/>
            <p:cNvSpPr>
              <a:spLocks noChangeAspect="1"/>
            </p:cNvSpPr>
            <p:nvPr userDrawn="1"/>
          </p:nvSpPr>
          <p:spPr>
            <a:xfrm rot="1538940">
              <a:off x="4031499" y="3496164"/>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66" name="椭圆 765"/>
            <p:cNvSpPr>
              <a:spLocks noChangeAspect="1"/>
            </p:cNvSpPr>
            <p:nvPr userDrawn="1"/>
          </p:nvSpPr>
          <p:spPr>
            <a:xfrm rot="1538940">
              <a:off x="3795303" y="3566237"/>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67" name="椭圆 766"/>
            <p:cNvSpPr>
              <a:spLocks noChangeAspect="1"/>
            </p:cNvSpPr>
            <p:nvPr userDrawn="1"/>
          </p:nvSpPr>
          <p:spPr>
            <a:xfrm rot="1538940">
              <a:off x="3702652" y="4079145"/>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68" name="椭圆 767"/>
            <p:cNvSpPr>
              <a:spLocks noChangeAspect="1"/>
            </p:cNvSpPr>
            <p:nvPr userDrawn="1"/>
          </p:nvSpPr>
          <p:spPr>
            <a:xfrm rot="1538940">
              <a:off x="3653437" y="3928183"/>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69" name="椭圆 768"/>
            <p:cNvSpPr>
              <a:spLocks noChangeAspect="1"/>
            </p:cNvSpPr>
            <p:nvPr userDrawn="1"/>
          </p:nvSpPr>
          <p:spPr>
            <a:xfrm rot="1538940">
              <a:off x="3656043" y="3781065"/>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70" name="椭圆 769"/>
            <p:cNvSpPr>
              <a:spLocks noChangeAspect="1"/>
            </p:cNvSpPr>
            <p:nvPr userDrawn="1"/>
          </p:nvSpPr>
          <p:spPr>
            <a:xfrm rot="1538940">
              <a:off x="3585472" y="3656789"/>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71" name="椭圆 770"/>
            <p:cNvSpPr>
              <a:spLocks noChangeAspect="1"/>
            </p:cNvSpPr>
            <p:nvPr userDrawn="1"/>
          </p:nvSpPr>
          <p:spPr>
            <a:xfrm rot="1538940">
              <a:off x="3613610" y="3522739"/>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72" name="椭圆 771"/>
            <p:cNvSpPr>
              <a:spLocks noChangeAspect="1"/>
            </p:cNvSpPr>
            <p:nvPr userDrawn="1"/>
          </p:nvSpPr>
          <p:spPr>
            <a:xfrm rot="1538940">
              <a:off x="4292358" y="3368235"/>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73" name="椭圆 772"/>
            <p:cNvSpPr>
              <a:spLocks noChangeAspect="1"/>
            </p:cNvSpPr>
            <p:nvPr userDrawn="1"/>
          </p:nvSpPr>
          <p:spPr>
            <a:xfrm rot="1538940">
              <a:off x="4523965" y="3405829"/>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74" name="椭圆 773"/>
            <p:cNvSpPr>
              <a:spLocks noChangeAspect="1"/>
            </p:cNvSpPr>
            <p:nvPr userDrawn="1"/>
          </p:nvSpPr>
          <p:spPr>
            <a:xfrm rot="1538940">
              <a:off x="4083923" y="3285114"/>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75" name="椭圆 774"/>
            <p:cNvSpPr>
              <a:spLocks noChangeAspect="1"/>
            </p:cNvSpPr>
            <p:nvPr userDrawn="1"/>
          </p:nvSpPr>
          <p:spPr>
            <a:xfrm rot="1538940">
              <a:off x="3647670" y="3275744"/>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76" name="椭圆 775"/>
            <p:cNvSpPr>
              <a:spLocks noChangeAspect="1"/>
            </p:cNvSpPr>
            <p:nvPr userDrawn="1"/>
          </p:nvSpPr>
          <p:spPr>
            <a:xfrm rot="1538940">
              <a:off x="3550453" y="3380787"/>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77" name="椭圆 776"/>
            <p:cNvSpPr>
              <a:spLocks noChangeAspect="1"/>
            </p:cNvSpPr>
            <p:nvPr userDrawn="1"/>
          </p:nvSpPr>
          <p:spPr>
            <a:xfrm rot="1538940">
              <a:off x="3681506" y="3091884"/>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78" name="椭圆 777"/>
            <p:cNvSpPr>
              <a:spLocks noChangeAspect="1"/>
            </p:cNvSpPr>
            <p:nvPr userDrawn="1"/>
          </p:nvSpPr>
          <p:spPr>
            <a:xfrm rot="1538940">
              <a:off x="3536872" y="3185456"/>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79" name="椭圆 778"/>
            <p:cNvSpPr>
              <a:spLocks noChangeAspect="1"/>
            </p:cNvSpPr>
            <p:nvPr userDrawn="1"/>
          </p:nvSpPr>
          <p:spPr>
            <a:xfrm rot="1538940">
              <a:off x="4225069" y="3051131"/>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80" name="椭圆 779"/>
            <p:cNvSpPr>
              <a:spLocks noChangeAspect="1"/>
            </p:cNvSpPr>
            <p:nvPr userDrawn="1"/>
          </p:nvSpPr>
          <p:spPr>
            <a:xfrm rot="1538940">
              <a:off x="4470502" y="3139101"/>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81" name="椭圆 780"/>
            <p:cNvSpPr>
              <a:spLocks noChangeAspect="1"/>
            </p:cNvSpPr>
            <p:nvPr userDrawn="1"/>
          </p:nvSpPr>
          <p:spPr>
            <a:xfrm rot="1538940">
              <a:off x="4894600" y="3387562"/>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82" name="椭圆 781"/>
            <p:cNvSpPr>
              <a:spLocks noChangeAspect="1"/>
            </p:cNvSpPr>
            <p:nvPr userDrawn="1"/>
          </p:nvSpPr>
          <p:spPr>
            <a:xfrm rot="1538940">
              <a:off x="3766105" y="2927157"/>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83" name="椭圆 782"/>
            <p:cNvSpPr>
              <a:spLocks noChangeAspect="1"/>
            </p:cNvSpPr>
            <p:nvPr userDrawn="1"/>
          </p:nvSpPr>
          <p:spPr>
            <a:xfrm rot="1538940">
              <a:off x="4028564" y="2943028"/>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84" name="椭圆 783"/>
            <p:cNvSpPr>
              <a:spLocks noChangeAspect="1"/>
            </p:cNvSpPr>
            <p:nvPr userDrawn="1"/>
          </p:nvSpPr>
          <p:spPr>
            <a:xfrm rot="1538940">
              <a:off x="3564266" y="2987661"/>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85" name="椭圆 784"/>
            <p:cNvSpPr>
              <a:spLocks noChangeAspect="1"/>
            </p:cNvSpPr>
            <p:nvPr userDrawn="1"/>
          </p:nvSpPr>
          <p:spPr>
            <a:xfrm rot="1538940">
              <a:off x="4384014" y="2870162"/>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86" name="椭圆 785"/>
            <p:cNvSpPr>
              <a:spLocks noChangeAspect="1"/>
            </p:cNvSpPr>
            <p:nvPr userDrawn="1"/>
          </p:nvSpPr>
          <p:spPr>
            <a:xfrm rot="1538940">
              <a:off x="4163500" y="2743137"/>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87" name="椭圆 786"/>
            <p:cNvSpPr>
              <a:spLocks noChangeAspect="1"/>
            </p:cNvSpPr>
            <p:nvPr userDrawn="1"/>
          </p:nvSpPr>
          <p:spPr>
            <a:xfrm rot="1538940">
              <a:off x="3900581" y="2766019"/>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88" name="椭圆 787"/>
            <p:cNvSpPr>
              <a:spLocks noChangeAspect="1"/>
            </p:cNvSpPr>
            <p:nvPr userDrawn="1"/>
          </p:nvSpPr>
          <p:spPr>
            <a:xfrm rot="1538940">
              <a:off x="3586428" y="2835958"/>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89" name="椭圆 788"/>
            <p:cNvSpPr>
              <a:spLocks noChangeAspect="1"/>
            </p:cNvSpPr>
            <p:nvPr userDrawn="1"/>
          </p:nvSpPr>
          <p:spPr>
            <a:xfrm rot="1538940">
              <a:off x="3742075" y="2645285"/>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90" name="椭圆 789"/>
            <p:cNvSpPr>
              <a:spLocks noChangeAspect="1"/>
            </p:cNvSpPr>
            <p:nvPr userDrawn="1"/>
          </p:nvSpPr>
          <p:spPr>
            <a:xfrm rot="1538940">
              <a:off x="3595155" y="2686723"/>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91" name="椭圆 790"/>
            <p:cNvSpPr>
              <a:spLocks noChangeAspect="1"/>
            </p:cNvSpPr>
            <p:nvPr userDrawn="1"/>
          </p:nvSpPr>
          <p:spPr>
            <a:xfrm rot="1538940">
              <a:off x="3637341" y="2508615"/>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92" name="椭圆 791"/>
            <p:cNvSpPr>
              <a:spLocks noChangeAspect="1"/>
            </p:cNvSpPr>
            <p:nvPr userDrawn="1"/>
          </p:nvSpPr>
          <p:spPr>
            <a:xfrm rot="1538940">
              <a:off x="4028185" y="2546026"/>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93" name="椭圆 792"/>
            <p:cNvSpPr>
              <a:spLocks noChangeAspect="1"/>
            </p:cNvSpPr>
            <p:nvPr userDrawn="1"/>
          </p:nvSpPr>
          <p:spPr>
            <a:xfrm rot="1538940">
              <a:off x="3846984" y="2467695"/>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94" name="椭圆 793"/>
            <p:cNvSpPr>
              <a:spLocks noChangeAspect="1"/>
            </p:cNvSpPr>
            <p:nvPr userDrawn="1"/>
          </p:nvSpPr>
          <p:spPr>
            <a:xfrm rot="1538940">
              <a:off x="4706187" y="2964107"/>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95" name="椭圆 794"/>
            <p:cNvSpPr>
              <a:spLocks noChangeAspect="1"/>
            </p:cNvSpPr>
            <p:nvPr userDrawn="1"/>
          </p:nvSpPr>
          <p:spPr>
            <a:xfrm rot="1538940">
              <a:off x="3690133" y="2367557"/>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96" name="椭圆 795"/>
            <p:cNvSpPr>
              <a:spLocks noChangeAspect="1"/>
            </p:cNvSpPr>
            <p:nvPr userDrawn="1"/>
          </p:nvSpPr>
          <p:spPr>
            <a:xfrm rot="1538940">
              <a:off x="3945713" y="2262591"/>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97" name="椭圆 796"/>
            <p:cNvSpPr>
              <a:spLocks noChangeAspect="1"/>
            </p:cNvSpPr>
            <p:nvPr userDrawn="1"/>
          </p:nvSpPr>
          <p:spPr>
            <a:xfrm rot="1538940">
              <a:off x="3757639" y="2245337"/>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98" name="椭圆 797"/>
            <p:cNvSpPr>
              <a:spLocks noChangeAspect="1"/>
            </p:cNvSpPr>
            <p:nvPr userDrawn="1"/>
          </p:nvSpPr>
          <p:spPr>
            <a:xfrm rot="1538940">
              <a:off x="4555118" y="2741371"/>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99" name="椭圆 798"/>
            <p:cNvSpPr>
              <a:spLocks noChangeAspect="1"/>
            </p:cNvSpPr>
            <p:nvPr userDrawn="1"/>
          </p:nvSpPr>
          <p:spPr>
            <a:xfrm rot="1538940">
              <a:off x="4162811" y="2371463"/>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00" name="椭圆 799"/>
            <p:cNvSpPr>
              <a:spLocks noChangeAspect="1"/>
            </p:cNvSpPr>
            <p:nvPr userDrawn="1"/>
          </p:nvSpPr>
          <p:spPr>
            <a:xfrm rot="1538940">
              <a:off x="4157495" y="2162392"/>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01" name="椭圆 800"/>
            <p:cNvSpPr>
              <a:spLocks noChangeAspect="1"/>
            </p:cNvSpPr>
            <p:nvPr userDrawn="1"/>
          </p:nvSpPr>
          <p:spPr>
            <a:xfrm rot="1538940">
              <a:off x="3792174" y="2122226"/>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02" name="椭圆 801"/>
            <p:cNvSpPr>
              <a:spLocks noChangeAspect="1"/>
            </p:cNvSpPr>
            <p:nvPr userDrawn="1"/>
          </p:nvSpPr>
          <p:spPr>
            <a:xfrm rot="1538940">
              <a:off x="4949676" y="2927729"/>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03" name="椭圆 802"/>
            <p:cNvSpPr>
              <a:spLocks noChangeAspect="1"/>
            </p:cNvSpPr>
            <p:nvPr userDrawn="1"/>
          </p:nvSpPr>
          <p:spPr>
            <a:xfrm rot="1538940">
              <a:off x="5035975" y="3191955"/>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04" name="椭圆 803"/>
            <p:cNvSpPr>
              <a:spLocks noChangeAspect="1"/>
            </p:cNvSpPr>
            <p:nvPr userDrawn="1"/>
          </p:nvSpPr>
          <p:spPr>
            <a:xfrm rot="1538940">
              <a:off x="4862306" y="1927121"/>
              <a:ext cx="53873" cy="5387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05" name="椭圆 804"/>
            <p:cNvSpPr>
              <a:spLocks noChangeAspect="1"/>
            </p:cNvSpPr>
            <p:nvPr userDrawn="1"/>
          </p:nvSpPr>
          <p:spPr>
            <a:xfrm rot="1538940">
              <a:off x="4497524" y="1541138"/>
              <a:ext cx="53873" cy="5387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06" name="椭圆 805"/>
            <p:cNvSpPr>
              <a:spLocks noChangeAspect="1"/>
            </p:cNvSpPr>
            <p:nvPr userDrawn="1"/>
          </p:nvSpPr>
          <p:spPr>
            <a:xfrm rot="1538940">
              <a:off x="5197800" y="3007069"/>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07" name="椭圆 806"/>
            <p:cNvSpPr>
              <a:spLocks noChangeAspect="1"/>
            </p:cNvSpPr>
            <p:nvPr userDrawn="1"/>
          </p:nvSpPr>
          <p:spPr>
            <a:xfrm rot="1538940">
              <a:off x="5208296" y="2744171"/>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08" name="椭圆 807"/>
            <p:cNvSpPr>
              <a:spLocks noChangeAspect="1"/>
            </p:cNvSpPr>
            <p:nvPr userDrawn="1"/>
          </p:nvSpPr>
          <p:spPr>
            <a:xfrm rot="1538940">
              <a:off x="4738914" y="2601676"/>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09" name="椭圆 808"/>
            <p:cNvSpPr>
              <a:spLocks noChangeAspect="1"/>
            </p:cNvSpPr>
            <p:nvPr userDrawn="1"/>
          </p:nvSpPr>
          <p:spPr>
            <a:xfrm rot="1538940">
              <a:off x="5541597" y="2656419"/>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10" name="椭圆 809"/>
            <p:cNvSpPr>
              <a:spLocks noChangeAspect="1"/>
            </p:cNvSpPr>
            <p:nvPr userDrawn="1"/>
          </p:nvSpPr>
          <p:spPr>
            <a:xfrm rot="1538940">
              <a:off x="5846240" y="2749402"/>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11" name="椭圆 810"/>
            <p:cNvSpPr>
              <a:spLocks noChangeAspect="1"/>
            </p:cNvSpPr>
            <p:nvPr userDrawn="1"/>
          </p:nvSpPr>
          <p:spPr>
            <a:xfrm rot="1538940">
              <a:off x="4984080" y="2416485"/>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12" name="椭圆 811"/>
            <p:cNvSpPr>
              <a:spLocks noChangeAspect="1"/>
            </p:cNvSpPr>
            <p:nvPr userDrawn="1"/>
          </p:nvSpPr>
          <p:spPr>
            <a:xfrm rot="1538940">
              <a:off x="5310339" y="2547845"/>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13" name="椭圆 812"/>
            <p:cNvSpPr>
              <a:spLocks noChangeAspect="1"/>
            </p:cNvSpPr>
            <p:nvPr userDrawn="1"/>
          </p:nvSpPr>
          <p:spPr>
            <a:xfrm rot="1538940">
              <a:off x="5456541" y="2344515"/>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14" name="椭圆 813"/>
            <p:cNvSpPr>
              <a:spLocks noChangeAspect="1"/>
            </p:cNvSpPr>
            <p:nvPr userDrawn="1"/>
          </p:nvSpPr>
          <p:spPr>
            <a:xfrm rot="1538940">
              <a:off x="5788645" y="2495671"/>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15" name="椭圆 814"/>
            <p:cNvSpPr>
              <a:spLocks noChangeAspect="1"/>
            </p:cNvSpPr>
            <p:nvPr userDrawn="1"/>
          </p:nvSpPr>
          <p:spPr>
            <a:xfrm rot="1538940">
              <a:off x="6096871" y="2475889"/>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16" name="椭圆 815"/>
            <p:cNvSpPr>
              <a:spLocks noChangeAspect="1"/>
            </p:cNvSpPr>
            <p:nvPr userDrawn="1"/>
          </p:nvSpPr>
          <p:spPr>
            <a:xfrm rot="1538940">
              <a:off x="5987161" y="2241684"/>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17" name="椭圆 816"/>
            <p:cNvSpPr>
              <a:spLocks noChangeAspect="1"/>
            </p:cNvSpPr>
            <p:nvPr userDrawn="1"/>
          </p:nvSpPr>
          <p:spPr>
            <a:xfrm rot="1538940">
              <a:off x="4412027" y="2331945"/>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18" name="椭圆 817"/>
            <p:cNvSpPr>
              <a:spLocks noChangeAspect="1"/>
            </p:cNvSpPr>
            <p:nvPr userDrawn="1"/>
          </p:nvSpPr>
          <p:spPr>
            <a:xfrm rot="1538940">
              <a:off x="4597182" y="2433558"/>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19" name="椭圆 818"/>
            <p:cNvSpPr>
              <a:spLocks noChangeAspect="1"/>
            </p:cNvSpPr>
            <p:nvPr userDrawn="1"/>
          </p:nvSpPr>
          <p:spPr>
            <a:xfrm rot="1538940">
              <a:off x="4765229" y="2254602"/>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20" name="椭圆 819"/>
            <p:cNvSpPr>
              <a:spLocks noChangeAspect="1"/>
            </p:cNvSpPr>
            <p:nvPr userDrawn="1"/>
          </p:nvSpPr>
          <p:spPr>
            <a:xfrm rot="1538940">
              <a:off x="5198871" y="2279686"/>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21" name="椭圆 820"/>
            <p:cNvSpPr>
              <a:spLocks noChangeAspect="1"/>
            </p:cNvSpPr>
            <p:nvPr userDrawn="1"/>
          </p:nvSpPr>
          <p:spPr>
            <a:xfrm rot="1538940">
              <a:off x="5025003" y="2137302"/>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22" name="椭圆 821"/>
            <p:cNvSpPr>
              <a:spLocks noChangeAspect="1"/>
            </p:cNvSpPr>
            <p:nvPr userDrawn="1"/>
          </p:nvSpPr>
          <p:spPr>
            <a:xfrm rot="1538940">
              <a:off x="4660627" y="2043322"/>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23" name="椭圆 822"/>
            <p:cNvSpPr>
              <a:spLocks noChangeAspect="1"/>
            </p:cNvSpPr>
            <p:nvPr userDrawn="1"/>
          </p:nvSpPr>
          <p:spPr>
            <a:xfrm rot="1538940">
              <a:off x="5697617" y="2284178"/>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24" name="椭圆 823"/>
            <p:cNvSpPr>
              <a:spLocks noChangeAspect="1"/>
            </p:cNvSpPr>
            <p:nvPr userDrawn="1"/>
          </p:nvSpPr>
          <p:spPr>
            <a:xfrm rot="1538940">
              <a:off x="5384547" y="2084302"/>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25" name="椭圆 824"/>
            <p:cNvSpPr>
              <a:spLocks noChangeAspect="1"/>
            </p:cNvSpPr>
            <p:nvPr userDrawn="1"/>
          </p:nvSpPr>
          <p:spPr>
            <a:xfrm rot="1538940">
              <a:off x="5747067" y="2068540"/>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26" name="椭圆 825"/>
            <p:cNvSpPr>
              <a:spLocks noChangeAspect="1"/>
            </p:cNvSpPr>
            <p:nvPr userDrawn="1"/>
          </p:nvSpPr>
          <p:spPr>
            <a:xfrm rot="1538940">
              <a:off x="5545189" y="1909009"/>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27" name="椭圆 826"/>
            <p:cNvSpPr>
              <a:spLocks noChangeAspect="1"/>
            </p:cNvSpPr>
            <p:nvPr userDrawn="1"/>
          </p:nvSpPr>
          <p:spPr>
            <a:xfrm rot="1538940">
              <a:off x="5774706" y="1755123"/>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28" name="椭圆 827"/>
            <p:cNvSpPr>
              <a:spLocks noChangeAspect="1"/>
            </p:cNvSpPr>
            <p:nvPr userDrawn="1"/>
          </p:nvSpPr>
          <p:spPr>
            <a:xfrm rot="1538940">
              <a:off x="3995671" y="2014787"/>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29" name="椭圆 828"/>
            <p:cNvSpPr>
              <a:spLocks noChangeAspect="1"/>
            </p:cNvSpPr>
            <p:nvPr userDrawn="1"/>
          </p:nvSpPr>
          <p:spPr>
            <a:xfrm rot="1538940">
              <a:off x="3859642" y="1970677"/>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30" name="椭圆 829"/>
            <p:cNvSpPr>
              <a:spLocks noChangeAspect="1"/>
            </p:cNvSpPr>
            <p:nvPr userDrawn="1"/>
          </p:nvSpPr>
          <p:spPr>
            <a:xfrm rot="1538940">
              <a:off x="3943956" y="1821039"/>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31" name="椭圆 830"/>
            <p:cNvSpPr>
              <a:spLocks noChangeAspect="1"/>
            </p:cNvSpPr>
            <p:nvPr userDrawn="1"/>
          </p:nvSpPr>
          <p:spPr>
            <a:xfrm rot="1538940">
              <a:off x="4070545" y="1758035"/>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32" name="椭圆 831"/>
            <p:cNvSpPr>
              <a:spLocks noChangeAspect="1"/>
            </p:cNvSpPr>
            <p:nvPr userDrawn="1"/>
          </p:nvSpPr>
          <p:spPr>
            <a:xfrm rot="1538940">
              <a:off x="4080465" y="1633763"/>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33" name="椭圆 832"/>
            <p:cNvSpPr>
              <a:spLocks noChangeAspect="1"/>
            </p:cNvSpPr>
            <p:nvPr userDrawn="1"/>
          </p:nvSpPr>
          <p:spPr>
            <a:xfrm rot="1538940">
              <a:off x="4328706" y="1822235"/>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34" name="椭圆 833"/>
            <p:cNvSpPr>
              <a:spLocks noChangeAspect="1"/>
            </p:cNvSpPr>
            <p:nvPr userDrawn="1"/>
          </p:nvSpPr>
          <p:spPr>
            <a:xfrm rot="1538940">
              <a:off x="4524674" y="1885033"/>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35" name="椭圆 834"/>
            <p:cNvSpPr>
              <a:spLocks noChangeAspect="1"/>
            </p:cNvSpPr>
            <p:nvPr userDrawn="1"/>
          </p:nvSpPr>
          <p:spPr>
            <a:xfrm rot="1538940">
              <a:off x="4304565" y="1636033"/>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36" name="椭圆 835"/>
            <p:cNvSpPr>
              <a:spLocks noChangeAspect="1"/>
            </p:cNvSpPr>
            <p:nvPr userDrawn="1"/>
          </p:nvSpPr>
          <p:spPr>
            <a:xfrm rot="1538940">
              <a:off x="4299925" y="1443381"/>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37" name="椭圆 836"/>
            <p:cNvSpPr>
              <a:spLocks noChangeAspect="1"/>
            </p:cNvSpPr>
            <p:nvPr userDrawn="1"/>
          </p:nvSpPr>
          <p:spPr>
            <a:xfrm rot="1538940">
              <a:off x="4672956" y="1699863"/>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38" name="椭圆 837"/>
            <p:cNvSpPr>
              <a:spLocks noChangeAspect="1"/>
            </p:cNvSpPr>
            <p:nvPr userDrawn="1"/>
          </p:nvSpPr>
          <p:spPr>
            <a:xfrm rot="1538940">
              <a:off x="4352075" y="1300471"/>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39" name="椭圆 838"/>
            <p:cNvSpPr>
              <a:spLocks noChangeAspect="1"/>
            </p:cNvSpPr>
            <p:nvPr userDrawn="1"/>
          </p:nvSpPr>
          <p:spPr>
            <a:xfrm rot="1538940">
              <a:off x="4879904" y="1688343"/>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40" name="椭圆 839"/>
            <p:cNvSpPr>
              <a:spLocks noChangeAspect="1"/>
            </p:cNvSpPr>
            <p:nvPr userDrawn="1"/>
          </p:nvSpPr>
          <p:spPr>
            <a:xfrm rot="1538940">
              <a:off x="5127107" y="1922188"/>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41" name="椭圆 840"/>
            <p:cNvSpPr>
              <a:spLocks noChangeAspect="1"/>
            </p:cNvSpPr>
            <p:nvPr userDrawn="1"/>
          </p:nvSpPr>
          <p:spPr>
            <a:xfrm rot="1538940">
              <a:off x="5330474" y="1787089"/>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42" name="椭圆 841"/>
            <p:cNvSpPr>
              <a:spLocks noChangeAspect="1"/>
            </p:cNvSpPr>
            <p:nvPr userDrawn="1"/>
          </p:nvSpPr>
          <p:spPr>
            <a:xfrm rot="1538940">
              <a:off x="4880179" y="1439552"/>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43" name="椭圆 842"/>
            <p:cNvSpPr>
              <a:spLocks noChangeAspect="1"/>
            </p:cNvSpPr>
            <p:nvPr userDrawn="1"/>
          </p:nvSpPr>
          <p:spPr>
            <a:xfrm rot="1538940">
              <a:off x="5538071" y="1626558"/>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44" name="椭圆 843"/>
            <p:cNvSpPr>
              <a:spLocks noChangeAspect="1"/>
            </p:cNvSpPr>
            <p:nvPr userDrawn="1"/>
          </p:nvSpPr>
          <p:spPr>
            <a:xfrm rot="1538940">
              <a:off x="5099954" y="1644641"/>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45" name="椭圆 844"/>
            <p:cNvSpPr>
              <a:spLocks noChangeAspect="1"/>
            </p:cNvSpPr>
            <p:nvPr userDrawn="1"/>
          </p:nvSpPr>
          <p:spPr>
            <a:xfrm rot="1538940">
              <a:off x="5301592" y="1498067"/>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46" name="椭圆 845"/>
            <p:cNvSpPr>
              <a:spLocks noChangeAspect="1"/>
            </p:cNvSpPr>
            <p:nvPr userDrawn="1"/>
          </p:nvSpPr>
          <p:spPr>
            <a:xfrm rot="1538940">
              <a:off x="5102531" y="1380104"/>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47" name="椭圆 846"/>
            <p:cNvSpPr>
              <a:spLocks noChangeAspect="1"/>
            </p:cNvSpPr>
            <p:nvPr userDrawn="1"/>
          </p:nvSpPr>
          <p:spPr>
            <a:xfrm rot="1538940">
              <a:off x="4686031" y="1382138"/>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48" name="椭圆 847"/>
            <p:cNvSpPr>
              <a:spLocks noChangeAspect="1"/>
            </p:cNvSpPr>
            <p:nvPr userDrawn="1"/>
          </p:nvSpPr>
          <p:spPr>
            <a:xfrm rot="1538940">
              <a:off x="4494872" y="1354098"/>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49" name="椭圆 848"/>
            <p:cNvSpPr>
              <a:spLocks noChangeAspect="1"/>
            </p:cNvSpPr>
            <p:nvPr userDrawn="1"/>
          </p:nvSpPr>
          <p:spPr>
            <a:xfrm rot="1538940">
              <a:off x="4769748" y="1190430"/>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50" name="椭圆 849"/>
            <p:cNvSpPr>
              <a:spLocks noChangeAspect="1"/>
            </p:cNvSpPr>
            <p:nvPr userDrawn="1"/>
          </p:nvSpPr>
          <p:spPr>
            <a:xfrm rot="1538940">
              <a:off x="4595933" y="1106969"/>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51" name="椭圆 850"/>
            <p:cNvSpPr>
              <a:spLocks noChangeAspect="1"/>
            </p:cNvSpPr>
            <p:nvPr userDrawn="1"/>
          </p:nvSpPr>
          <p:spPr>
            <a:xfrm rot="1538940">
              <a:off x="4724114" y="1013471"/>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52" name="椭圆 851"/>
            <p:cNvSpPr>
              <a:spLocks noChangeAspect="1"/>
            </p:cNvSpPr>
            <p:nvPr userDrawn="1"/>
          </p:nvSpPr>
          <p:spPr>
            <a:xfrm rot="1538940">
              <a:off x="4872047" y="977348"/>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53" name="椭圆 852"/>
            <p:cNvSpPr>
              <a:spLocks noChangeAspect="1"/>
            </p:cNvSpPr>
            <p:nvPr userDrawn="1"/>
          </p:nvSpPr>
          <p:spPr>
            <a:xfrm rot="1538940">
              <a:off x="4965941" y="887372"/>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54" name="椭圆 853"/>
            <p:cNvSpPr>
              <a:spLocks noChangeAspect="1"/>
            </p:cNvSpPr>
            <p:nvPr userDrawn="1"/>
          </p:nvSpPr>
          <p:spPr>
            <a:xfrm rot="1538940">
              <a:off x="5972746" y="1636482"/>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55" name="椭圆 854"/>
            <p:cNvSpPr>
              <a:spLocks noChangeAspect="1"/>
            </p:cNvSpPr>
            <p:nvPr userDrawn="1"/>
          </p:nvSpPr>
          <p:spPr>
            <a:xfrm rot="1538940">
              <a:off x="6214996" y="2054162"/>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56" name="椭圆 855"/>
            <p:cNvSpPr>
              <a:spLocks noChangeAspect="1"/>
            </p:cNvSpPr>
            <p:nvPr userDrawn="1"/>
          </p:nvSpPr>
          <p:spPr>
            <a:xfrm rot="1538940">
              <a:off x="6232539" y="1838572"/>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57" name="椭圆 856"/>
            <p:cNvSpPr>
              <a:spLocks noChangeAspect="1"/>
            </p:cNvSpPr>
            <p:nvPr userDrawn="1"/>
          </p:nvSpPr>
          <p:spPr>
            <a:xfrm rot="1538940">
              <a:off x="6533107" y="1877286"/>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58" name="椭圆 857"/>
            <p:cNvSpPr>
              <a:spLocks noChangeAspect="1"/>
            </p:cNvSpPr>
            <p:nvPr userDrawn="1"/>
          </p:nvSpPr>
          <p:spPr>
            <a:xfrm rot="1538940">
              <a:off x="5214730" y="1163869"/>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59" name="椭圆 858"/>
            <p:cNvSpPr>
              <a:spLocks noChangeAspect="1"/>
            </p:cNvSpPr>
            <p:nvPr userDrawn="1"/>
          </p:nvSpPr>
          <p:spPr>
            <a:xfrm rot="1538940">
              <a:off x="5445221" y="1324652"/>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60" name="椭圆 859"/>
            <p:cNvSpPr>
              <a:spLocks noChangeAspect="1"/>
            </p:cNvSpPr>
            <p:nvPr userDrawn="1"/>
          </p:nvSpPr>
          <p:spPr>
            <a:xfrm rot="1538940">
              <a:off x="5687241" y="1437328"/>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61" name="椭圆 860"/>
            <p:cNvSpPr>
              <a:spLocks noChangeAspect="1"/>
            </p:cNvSpPr>
            <p:nvPr userDrawn="1"/>
          </p:nvSpPr>
          <p:spPr>
            <a:xfrm rot="1538940">
              <a:off x="5895565" y="1416178"/>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62" name="椭圆 861"/>
            <p:cNvSpPr>
              <a:spLocks noChangeAspect="1"/>
            </p:cNvSpPr>
            <p:nvPr userDrawn="1"/>
          </p:nvSpPr>
          <p:spPr>
            <a:xfrm rot="1538940">
              <a:off x="5408308" y="1051609"/>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63" name="椭圆 862"/>
            <p:cNvSpPr>
              <a:spLocks noChangeAspect="1"/>
            </p:cNvSpPr>
            <p:nvPr userDrawn="1"/>
          </p:nvSpPr>
          <p:spPr>
            <a:xfrm rot="1538940">
              <a:off x="5600200" y="1164474"/>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64" name="椭圆 863"/>
            <p:cNvSpPr>
              <a:spLocks noChangeAspect="1"/>
            </p:cNvSpPr>
            <p:nvPr userDrawn="1"/>
          </p:nvSpPr>
          <p:spPr>
            <a:xfrm rot="1538940">
              <a:off x="5269089" y="876868"/>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65" name="椭圆 864"/>
            <p:cNvSpPr>
              <a:spLocks noChangeAspect="1"/>
            </p:cNvSpPr>
            <p:nvPr userDrawn="1"/>
          </p:nvSpPr>
          <p:spPr>
            <a:xfrm rot="1538940">
              <a:off x="5116846" y="788825"/>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66" name="椭圆 865"/>
            <p:cNvSpPr>
              <a:spLocks noChangeAspect="1"/>
            </p:cNvSpPr>
            <p:nvPr userDrawn="1"/>
          </p:nvSpPr>
          <p:spPr>
            <a:xfrm rot="1538940">
              <a:off x="5283320" y="734693"/>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67" name="椭圆 866"/>
            <p:cNvSpPr>
              <a:spLocks noChangeAspect="1"/>
            </p:cNvSpPr>
            <p:nvPr userDrawn="1"/>
          </p:nvSpPr>
          <p:spPr>
            <a:xfrm rot="1538940">
              <a:off x="5489504" y="864483"/>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68" name="椭圆 867"/>
            <p:cNvSpPr>
              <a:spLocks noChangeAspect="1"/>
            </p:cNvSpPr>
            <p:nvPr userDrawn="1"/>
          </p:nvSpPr>
          <p:spPr>
            <a:xfrm rot="1538940">
              <a:off x="5807680" y="1098122"/>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69" name="椭圆 868"/>
            <p:cNvSpPr>
              <a:spLocks noChangeAspect="1"/>
            </p:cNvSpPr>
            <p:nvPr userDrawn="1"/>
          </p:nvSpPr>
          <p:spPr>
            <a:xfrm rot="1538940">
              <a:off x="5674684" y="916011"/>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70" name="椭圆 869"/>
            <p:cNvSpPr>
              <a:spLocks noChangeAspect="1"/>
            </p:cNvSpPr>
            <p:nvPr userDrawn="1"/>
          </p:nvSpPr>
          <p:spPr>
            <a:xfrm rot="1538940">
              <a:off x="5442855" y="696147"/>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71" name="椭圆 870"/>
            <p:cNvSpPr>
              <a:spLocks noChangeAspect="1"/>
            </p:cNvSpPr>
            <p:nvPr userDrawn="1"/>
          </p:nvSpPr>
          <p:spPr>
            <a:xfrm rot="1538940">
              <a:off x="5583606" y="679097"/>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72" name="椭圆 871"/>
            <p:cNvSpPr>
              <a:spLocks noChangeAspect="1"/>
            </p:cNvSpPr>
            <p:nvPr userDrawn="1"/>
          </p:nvSpPr>
          <p:spPr>
            <a:xfrm rot="1538940">
              <a:off x="5777340" y="738512"/>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73" name="椭圆 872"/>
            <p:cNvSpPr>
              <a:spLocks noChangeAspect="1"/>
            </p:cNvSpPr>
            <p:nvPr userDrawn="1"/>
          </p:nvSpPr>
          <p:spPr>
            <a:xfrm rot="1538940">
              <a:off x="5976943" y="681453"/>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74" name="椭圆 873"/>
            <p:cNvSpPr>
              <a:spLocks noChangeAspect="1"/>
            </p:cNvSpPr>
            <p:nvPr userDrawn="1"/>
          </p:nvSpPr>
          <p:spPr>
            <a:xfrm rot="1538940">
              <a:off x="6212203" y="1571238"/>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75" name="椭圆 874"/>
            <p:cNvSpPr>
              <a:spLocks noChangeAspect="1"/>
            </p:cNvSpPr>
            <p:nvPr userDrawn="1"/>
          </p:nvSpPr>
          <p:spPr>
            <a:xfrm rot="1538940">
              <a:off x="6448467" y="1666725"/>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76" name="椭圆 875"/>
            <p:cNvSpPr>
              <a:spLocks noChangeAspect="1"/>
            </p:cNvSpPr>
            <p:nvPr userDrawn="1"/>
          </p:nvSpPr>
          <p:spPr>
            <a:xfrm rot="1538940">
              <a:off x="6243152" y="1357975"/>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77" name="椭圆 876"/>
            <p:cNvSpPr>
              <a:spLocks noChangeAspect="1"/>
            </p:cNvSpPr>
            <p:nvPr userDrawn="1"/>
          </p:nvSpPr>
          <p:spPr>
            <a:xfrm rot="1538940">
              <a:off x="6515389" y="1437944"/>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78" name="椭圆 877"/>
            <p:cNvSpPr>
              <a:spLocks noChangeAspect="1"/>
            </p:cNvSpPr>
            <p:nvPr userDrawn="1"/>
          </p:nvSpPr>
          <p:spPr>
            <a:xfrm rot="1538940">
              <a:off x="6719275" y="1440044"/>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79" name="椭圆 878"/>
            <p:cNvSpPr>
              <a:spLocks noChangeAspect="1"/>
            </p:cNvSpPr>
            <p:nvPr userDrawn="1"/>
          </p:nvSpPr>
          <p:spPr>
            <a:xfrm rot="1538940">
              <a:off x="6858414" y="1617104"/>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80" name="椭圆 879"/>
            <p:cNvSpPr>
              <a:spLocks noChangeAspect="1"/>
            </p:cNvSpPr>
            <p:nvPr userDrawn="1"/>
          </p:nvSpPr>
          <p:spPr>
            <a:xfrm rot="1538940">
              <a:off x="6309927" y="1142372"/>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81" name="椭圆 880"/>
            <p:cNvSpPr>
              <a:spLocks noChangeAspect="1"/>
            </p:cNvSpPr>
            <p:nvPr userDrawn="1"/>
          </p:nvSpPr>
          <p:spPr>
            <a:xfrm rot="1538940">
              <a:off x="6519743" y="1135222"/>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82" name="椭圆 881"/>
            <p:cNvSpPr>
              <a:spLocks noChangeAspect="1"/>
            </p:cNvSpPr>
            <p:nvPr userDrawn="1"/>
          </p:nvSpPr>
          <p:spPr>
            <a:xfrm rot="1538940">
              <a:off x="6703685" y="1203243"/>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83" name="椭圆 882"/>
            <p:cNvSpPr>
              <a:spLocks noChangeAspect="1"/>
            </p:cNvSpPr>
            <p:nvPr userDrawn="1"/>
          </p:nvSpPr>
          <p:spPr>
            <a:xfrm rot="1538940">
              <a:off x="6897316" y="1069259"/>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84" name="椭圆 883"/>
            <p:cNvSpPr>
              <a:spLocks noChangeAspect="1"/>
            </p:cNvSpPr>
            <p:nvPr userDrawn="1"/>
          </p:nvSpPr>
          <p:spPr>
            <a:xfrm rot="1538940">
              <a:off x="6520035" y="891118"/>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85" name="椭圆 884"/>
            <p:cNvSpPr>
              <a:spLocks noChangeAspect="1"/>
            </p:cNvSpPr>
            <p:nvPr userDrawn="1"/>
          </p:nvSpPr>
          <p:spPr>
            <a:xfrm rot="1538940">
              <a:off x="6120740" y="696094"/>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86" name="椭圆 885"/>
            <p:cNvSpPr>
              <a:spLocks noChangeAspect="1"/>
            </p:cNvSpPr>
            <p:nvPr userDrawn="1"/>
          </p:nvSpPr>
          <p:spPr>
            <a:xfrm rot="1538940">
              <a:off x="6301986" y="876080"/>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87" name="椭圆 886"/>
            <p:cNvSpPr>
              <a:spLocks noChangeAspect="1"/>
            </p:cNvSpPr>
            <p:nvPr userDrawn="1"/>
          </p:nvSpPr>
          <p:spPr>
            <a:xfrm rot="1538940">
              <a:off x="6762121" y="899589"/>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88" name="椭圆 887"/>
            <p:cNvSpPr>
              <a:spLocks noChangeAspect="1"/>
            </p:cNvSpPr>
            <p:nvPr userDrawn="1"/>
          </p:nvSpPr>
          <p:spPr>
            <a:xfrm rot="1538940">
              <a:off x="7013252" y="897957"/>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89" name="椭圆 888"/>
            <p:cNvSpPr>
              <a:spLocks noChangeAspect="1"/>
            </p:cNvSpPr>
            <p:nvPr userDrawn="1"/>
          </p:nvSpPr>
          <p:spPr>
            <a:xfrm rot="1538940">
              <a:off x="6322728" y="698038"/>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90" name="椭圆 889"/>
            <p:cNvSpPr>
              <a:spLocks noChangeAspect="1"/>
            </p:cNvSpPr>
            <p:nvPr userDrawn="1"/>
          </p:nvSpPr>
          <p:spPr>
            <a:xfrm rot="1538940">
              <a:off x="6639383" y="743826"/>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91" name="椭圆 890"/>
            <p:cNvSpPr>
              <a:spLocks noChangeAspect="1"/>
            </p:cNvSpPr>
            <p:nvPr userDrawn="1"/>
          </p:nvSpPr>
          <p:spPr>
            <a:xfrm rot="1538940">
              <a:off x="6546700" y="623010"/>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92" name="椭圆 891"/>
            <p:cNvSpPr>
              <a:spLocks noChangeAspect="1"/>
            </p:cNvSpPr>
            <p:nvPr userDrawn="1"/>
          </p:nvSpPr>
          <p:spPr>
            <a:xfrm rot="1538940">
              <a:off x="6400718" y="582795"/>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93" name="椭圆 892"/>
            <p:cNvSpPr>
              <a:spLocks noChangeAspect="1"/>
            </p:cNvSpPr>
            <p:nvPr userDrawn="1"/>
          </p:nvSpPr>
          <p:spPr>
            <a:xfrm rot="1538940">
              <a:off x="6186632" y="573147"/>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94" name="椭圆 893"/>
            <p:cNvSpPr>
              <a:spLocks noChangeAspect="1"/>
            </p:cNvSpPr>
            <p:nvPr userDrawn="1"/>
          </p:nvSpPr>
          <p:spPr>
            <a:xfrm rot="1538940">
              <a:off x="5930260" y="579256"/>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95" name="椭圆 894"/>
            <p:cNvSpPr>
              <a:spLocks noChangeAspect="1"/>
            </p:cNvSpPr>
            <p:nvPr userDrawn="1"/>
          </p:nvSpPr>
          <p:spPr>
            <a:xfrm rot="1538940">
              <a:off x="6867374" y="711505"/>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96" name="椭圆 895"/>
            <p:cNvSpPr>
              <a:spLocks noChangeAspect="1"/>
            </p:cNvSpPr>
            <p:nvPr userDrawn="1"/>
          </p:nvSpPr>
          <p:spPr>
            <a:xfrm rot="1538940">
              <a:off x="6729318" y="636535"/>
              <a:ext cx="26936" cy="269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2774954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898"/>
                                        </p:tgtEl>
                                        <p:attrNameLst>
                                          <p:attrName>style.visibility</p:attrName>
                                        </p:attrNameLst>
                                      </p:cBhvr>
                                      <p:to>
                                        <p:strVal val="visible"/>
                                      </p:to>
                                    </p:set>
                                    <p:anim calcmode="lin" valueType="num">
                                      <p:cBhvr>
                                        <p:cTn id="7" dur="1000" fill="hold"/>
                                        <p:tgtEl>
                                          <p:spTgt spid="898"/>
                                        </p:tgtEl>
                                        <p:attrNameLst>
                                          <p:attrName>ppt_w</p:attrName>
                                        </p:attrNameLst>
                                      </p:cBhvr>
                                      <p:tavLst>
                                        <p:tav tm="0">
                                          <p:val>
                                            <p:fltVal val="0"/>
                                          </p:val>
                                        </p:tav>
                                        <p:tav tm="100000">
                                          <p:val>
                                            <p:strVal val="#ppt_w"/>
                                          </p:val>
                                        </p:tav>
                                      </p:tavLst>
                                    </p:anim>
                                    <p:anim calcmode="lin" valueType="num">
                                      <p:cBhvr>
                                        <p:cTn id="8" dur="1000" fill="hold"/>
                                        <p:tgtEl>
                                          <p:spTgt spid="898"/>
                                        </p:tgtEl>
                                        <p:attrNameLst>
                                          <p:attrName>ppt_h</p:attrName>
                                        </p:attrNameLst>
                                      </p:cBhvr>
                                      <p:tavLst>
                                        <p:tav tm="0">
                                          <p:val>
                                            <p:fltVal val="0"/>
                                          </p:val>
                                        </p:tav>
                                        <p:tav tm="100000">
                                          <p:val>
                                            <p:strVal val="#ppt_h"/>
                                          </p:val>
                                        </p:tav>
                                      </p:tavLst>
                                    </p:anim>
                                    <p:anim calcmode="lin" valueType="num">
                                      <p:cBhvr>
                                        <p:cTn id="9" dur="1000" fill="hold"/>
                                        <p:tgtEl>
                                          <p:spTgt spid="898"/>
                                        </p:tgtEl>
                                        <p:attrNameLst>
                                          <p:attrName>style.rotation</p:attrName>
                                        </p:attrNameLst>
                                      </p:cBhvr>
                                      <p:tavLst>
                                        <p:tav tm="0">
                                          <p:val>
                                            <p:fltVal val="90"/>
                                          </p:val>
                                        </p:tav>
                                        <p:tav tm="100000">
                                          <p:val>
                                            <p:fltVal val="0"/>
                                          </p:val>
                                        </p:tav>
                                      </p:tavLst>
                                    </p:anim>
                                    <p:animEffect transition="in" filter="fade">
                                      <p:cBhvr>
                                        <p:cTn id="10" dur="1000"/>
                                        <p:tgtEl>
                                          <p:spTgt spid="898"/>
                                        </p:tgtEl>
                                      </p:cBhvr>
                                    </p:animEffect>
                                  </p:childTnLst>
                                </p:cTn>
                              </p:par>
                            </p:childTnLst>
                          </p:cTn>
                        </p:par>
                        <p:par>
                          <p:cTn id="11" fill="hold">
                            <p:stCondLst>
                              <p:cond delay="1000"/>
                            </p:stCondLst>
                            <p:childTnLst>
                              <p:par>
                                <p:cTn id="12" presetID="10" presetClass="entr" presetSubtype="0" fill="hold" grpId="0" nodeType="afterEffect">
                                  <p:stCondLst>
                                    <p:cond delay="0"/>
                                  </p:stCondLst>
                                  <p:childTnLst>
                                    <p:set>
                                      <p:cBhvr>
                                        <p:cTn id="13" dur="1" fill="hold">
                                          <p:stCondLst>
                                            <p:cond delay="0"/>
                                          </p:stCondLst>
                                        </p:cTn>
                                        <p:tgtEl>
                                          <p:spTgt spid="451"/>
                                        </p:tgtEl>
                                        <p:attrNameLst>
                                          <p:attrName>style.visibility</p:attrName>
                                        </p:attrNameLst>
                                      </p:cBhvr>
                                      <p:to>
                                        <p:strVal val="visible"/>
                                      </p:to>
                                    </p:set>
                                    <p:animEffect transition="in" filter="fade">
                                      <p:cBhvr>
                                        <p:cTn id="14" dur="100"/>
                                        <p:tgtEl>
                                          <p:spTgt spid="451"/>
                                        </p:tgtEl>
                                      </p:cBhvr>
                                    </p:animEffect>
                                  </p:childTnLst>
                                </p:cTn>
                              </p:par>
                            </p:childTnLst>
                          </p:cTn>
                        </p:par>
                        <p:par>
                          <p:cTn id="15" fill="hold">
                            <p:stCondLst>
                              <p:cond delay="1100"/>
                            </p:stCondLst>
                            <p:childTnLst>
                              <p:par>
                                <p:cTn id="16" presetID="10" presetClass="entr" presetSubtype="0" fill="hold" grpId="0" nodeType="afterEffect">
                                  <p:stCondLst>
                                    <p:cond delay="0"/>
                                  </p:stCondLst>
                                  <p:childTnLst>
                                    <p:set>
                                      <p:cBhvr>
                                        <p:cTn id="17" dur="1" fill="hold">
                                          <p:stCondLst>
                                            <p:cond delay="0"/>
                                          </p:stCondLst>
                                        </p:cTn>
                                        <p:tgtEl>
                                          <p:spTgt spid="452"/>
                                        </p:tgtEl>
                                        <p:attrNameLst>
                                          <p:attrName>style.visibility</p:attrName>
                                        </p:attrNameLst>
                                      </p:cBhvr>
                                      <p:to>
                                        <p:strVal val="visible"/>
                                      </p:to>
                                    </p:set>
                                    <p:animEffect transition="in" filter="fade">
                                      <p:cBhvr>
                                        <p:cTn id="18" dur="100"/>
                                        <p:tgtEl>
                                          <p:spTgt spid="452"/>
                                        </p:tgtEl>
                                      </p:cBhvr>
                                    </p:animEffect>
                                  </p:childTnLst>
                                </p:cTn>
                              </p:par>
                            </p:childTnLst>
                          </p:cTn>
                        </p:par>
                        <p:par>
                          <p:cTn id="19" fill="hold">
                            <p:stCondLst>
                              <p:cond delay="1200"/>
                            </p:stCondLst>
                            <p:childTnLst>
                              <p:par>
                                <p:cTn id="20" presetID="10" presetClass="entr" presetSubtype="0" fill="hold" grpId="0" nodeType="afterEffect">
                                  <p:stCondLst>
                                    <p:cond delay="0"/>
                                  </p:stCondLst>
                                  <p:childTnLst>
                                    <p:set>
                                      <p:cBhvr>
                                        <p:cTn id="21" dur="1" fill="hold">
                                          <p:stCondLst>
                                            <p:cond delay="0"/>
                                          </p:stCondLst>
                                        </p:cTn>
                                        <p:tgtEl>
                                          <p:spTgt spid="454"/>
                                        </p:tgtEl>
                                        <p:attrNameLst>
                                          <p:attrName>style.visibility</p:attrName>
                                        </p:attrNameLst>
                                      </p:cBhvr>
                                      <p:to>
                                        <p:strVal val="visible"/>
                                      </p:to>
                                    </p:set>
                                    <p:animEffect transition="in" filter="fade">
                                      <p:cBhvr>
                                        <p:cTn id="22" dur="100"/>
                                        <p:tgtEl>
                                          <p:spTgt spid="454"/>
                                        </p:tgtEl>
                                      </p:cBhvr>
                                    </p:animEffect>
                                  </p:childTnLst>
                                </p:cTn>
                              </p:par>
                            </p:childTnLst>
                          </p:cTn>
                        </p:par>
                        <p:par>
                          <p:cTn id="23" fill="hold">
                            <p:stCondLst>
                              <p:cond delay="1300"/>
                            </p:stCondLst>
                            <p:childTnLst>
                              <p:par>
                                <p:cTn id="24" presetID="10" presetClass="entr" presetSubtype="0" fill="hold" grpId="0" nodeType="afterEffect">
                                  <p:stCondLst>
                                    <p:cond delay="0"/>
                                  </p:stCondLst>
                                  <p:childTnLst>
                                    <p:set>
                                      <p:cBhvr>
                                        <p:cTn id="25" dur="1" fill="hold">
                                          <p:stCondLst>
                                            <p:cond delay="0"/>
                                          </p:stCondLst>
                                        </p:cTn>
                                        <p:tgtEl>
                                          <p:spTgt spid="455"/>
                                        </p:tgtEl>
                                        <p:attrNameLst>
                                          <p:attrName>style.visibility</p:attrName>
                                        </p:attrNameLst>
                                      </p:cBhvr>
                                      <p:to>
                                        <p:strVal val="visible"/>
                                      </p:to>
                                    </p:set>
                                    <p:animEffect transition="in" filter="fade">
                                      <p:cBhvr>
                                        <p:cTn id="26" dur="100"/>
                                        <p:tgtEl>
                                          <p:spTgt spid="455"/>
                                        </p:tgtEl>
                                      </p:cBhvr>
                                    </p:animEffect>
                                  </p:childTnLst>
                                </p:cTn>
                              </p:par>
                            </p:childTnLst>
                          </p:cTn>
                        </p:par>
                        <p:par>
                          <p:cTn id="27" fill="hold">
                            <p:stCondLst>
                              <p:cond delay="1400"/>
                            </p:stCondLst>
                            <p:childTnLst>
                              <p:par>
                                <p:cTn id="28" presetID="10" presetClass="entr" presetSubtype="0" fill="hold" grpId="0" nodeType="afterEffect">
                                  <p:stCondLst>
                                    <p:cond delay="0"/>
                                  </p:stCondLst>
                                  <p:childTnLst>
                                    <p:set>
                                      <p:cBhvr>
                                        <p:cTn id="29" dur="1" fill="hold">
                                          <p:stCondLst>
                                            <p:cond delay="0"/>
                                          </p:stCondLst>
                                        </p:cTn>
                                        <p:tgtEl>
                                          <p:spTgt spid="456"/>
                                        </p:tgtEl>
                                        <p:attrNameLst>
                                          <p:attrName>style.visibility</p:attrName>
                                        </p:attrNameLst>
                                      </p:cBhvr>
                                      <p:to>
                                        <p:strVal val="visible"/>
                                      </p:to>
                                    </p:set>
                                    <p:animEffect transition="in" filter="fade">
                                      <p:cBhvr>
                                        <p:cTn id="30" dur="100"/>
                                        <p:tgtEl>
                                          <p:spTgt spid="4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1" grpId="0" animBg="1"/>
      <p:bldP spid="452" grpId="0" animBg="1"/>
      <p:bldP spid="454" grpId="0" animBg="1"/>
      <p:bldP spid="455" grpId="0" animBg="1"/>
      <p:bldP spid="456" grpId="0" animBg="1"/>
    </p:bldLst>
  </p:timing>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内容页">
    <p:bg>
      <p:bgPr>
        <a:solidFill>
          <a:schemeClr val="bg1">
            <a:lumMod val="95000"/>
          </a:schemeClr>
        </a:solidFill>
        <a:effectLst/>
      </p:bgPr>
    </p:bg>
    <p:spTree>
      <p:nvGrpSpPr>
        <p:cNvPr id="1" name=""/>
        <p:cNvGrpSpPr/>
        <p:nvPr/>
      </p:nvGrpSpPr>
      <p:grpSpPr>
        <a:xfrm>
          <a:off x="0" y="0"/>
          <a:ext cx="0" cy="0"/>
          <a:chOff x="0" y="0"/>
          <a:chExt cx="0" cy="0"/>
        </a:xfrm>
      </p:grpSpPr>
      <p:sp>
        <p:nvSpPr>
          <p:cNvPr id="7" name="矩形 6"/>
          <p:cNvSpPr/>
          <p:nvPr userDrawn="1"/>
        </p:nvSpPr>
        <p:spPr>
          <a:xfrm>
            <a:off x="1" y="130630"/>
            <a:ext cx="5222240" cy="43736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Tree>
    <p:extLst>
      <p:ext uri="{BB962C8B-B14F-4D97-AF65-F5344CB8AC3E}">
        <p14:creationId xmlns:p14="http://schemas.microsoft.com/office/powerpoint/2010/main" val="225760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2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内容页">
    <p:bg>
      <p:bgPr>
        <a:solidFill>
          <a:schemeClr val="bg1">
            <a:lumMod val="95000"/>
          </a:schemeClr>
        </a:solidFill>
        <a:effectLst/>
      </p:bgPr>
    </p:bg>
    <p:spTree>
      <p:nvGrpSpPr>
        <p:cNvPr id="1" name=""/>
        <p:cNvGrpSpPr/>
        <p:nvPr/>
      </p:nvGrpSpPr>
      <p:grpSpPr>
        <a:xfrm>
          <a:off x="0" y="0"/>
          <a:ext cx="0" cy="0"/>
          <a:chOff x="0" y="0"/>
          <a:chExt cx="0" cy="0"/>
        </a:xfrm>
      </p:grpSpPr>
      <p:sp>
        <p:nvSpPr>
          <p:cNvPr id="7" name="矩形 6"/>
          <p:cNvSpPr/>
          <p:nvPr userDrawn="1"/>
        </p:nvSpPr>
        <p:spPr>
          <a:xfrm>
            <a:off x="1" y="130630"/>
            <a:ext cx="5222240" cy="43736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5" name="图片占位符 4"/>
          <p:cNvSpPr>
            <a:spLocks noGrp="1"/>
          </p:cNvSpPr>
          <p:nvPr>
            <p:ph type="pic" sz="quarter" idx="12" hasCustomPrompt="1"/>
          </p:nvPr>
        </p:nvSpPr>
        <p:spPr>
          <a:xfrm>
            <a:off x="4865536" y="3033687"/>
            <a:ext cx="2260772" cy="2260772"/>
          </a:xfrm>
          <a:custGeom>
            <a:avLst/>
            <a:gdLst>
              <a:gd name="connsiteX0" fmla="*/ 1130386 w 2260772"/>
              <a:gd name="connsiteY0" fmla="*/ 0 h 2260772"/>
              <a:gd name="connsiteX1" fmla="*/ 2260772 w 2260772"/>
              <a:gd name="connsiteY1" fmla="*/ 1130386 h 2260772"/>
              <a:gd name="connsiteX2" fmla="*/ 1130386 w 2260772"/>
              <a:gd name="connsiteY2" fmla="*/ 2260772 h 2260772"/>
              <a:gd name="connsiteX3" fmla="*/ 0 w 2260772"/>
              <a:gd name="connsiteY3" fmla="*/ 1130386 h 2260772"/>
              <a:gd name="connsiteX4" fmla="*/ 1130386 w 2260772"/>
              <a:gd name="connsiteY4" fmla="*/ 0 h 22607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0772" h="2260772">
                <a:moveTo>
                  <a:pt x="1130386" y="0"/>
                </a:moveTo>
                <a:cubicBezTo>
                  <a:pt x="1754681" y="0"/>
                  <a:pt x="2260772" y="506091"/>
                  <a:pt x="2260772" y="1130386"/>
                </a:cubicBezTo>
                <a:cubicBezTo>
                  <a:pt x="2260772" y="1754681"/>
                  <a:pt x="1754681" y="2260772"/>
                  <a:pt x="1130386" y="2260772"/>
                </a:cubicBezTo>
                <a:cubicBezTo>
                  <a:pt x="506091" y="2260772"/>
                  <a:pt x="0" y="1754681"/>
                  <a:pt x="0" y="1130386"/>
                </a:cubicBezTo>
                <a:cubicBezTo>
                  <a:pt x="0" y="506091"/>
                  <a:pt x="506091" y="0"/>
                  <a:pt x="1130386" y="0"/>
                </a:cubicBezTo>
                <a:close/>
              </a:path>
            </a:pathLst>
          </a:custGeom>
          <a:solidFill>
            <a:schemeClr val="bg1">
              <a:lumMod val="85000"/>
              <a:alpha val="50000"/>
            </a:schemeClr>
          </a:solidFill>
        </p:spPr>
        <p:txBody>
          <a:bodyPr wrap="square" anchor="ctr">
            <a:noAutofit/>
          </a:bodyPr>
          <a:lstStyle>
            <a:lvl1pPr marL="0" indent="0" algn="ctr">
              <a:buFont typeface="Arial" panose="020B0604020202020204" pitchFamily="34" charset="0"/>
              <a:buNone/>
              <a:defRPr/>
            </a:lvl1pPr>
          </a:lstStyle>
          <a:p>
            <a:r>
              <a:rPr lang="zh-CN" altLang="en-US" dirty="0"/>
              <a:t>点击添加图片</a:t>
            </a:r>
          </a:p>
        </p:txBody>
      </p:sp>
    </p:spTree>
    <p:extLst>
      <p:ext uri="{BB962C8B-B14F-4D97-AF65-F5344CB8AC3E}">
        <p14:creationId xmlns:p14="http://schemas.microsoft.com/office/powerpoint/2010/main" val="2065600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2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标题幻灯片">
    <p:spTree>
      <p:nvGrpSpPr>
        <p:cNvPr id="1" name=""/>
        <p:cNvGrpSpPr/>
        <p:nvPr/>
      </p:nvGrpSpPr>
      <p:grpSpPr>
        <a:xfrm>
          <a:off x="0" y="0"/>
          <a:ext cx="0" cy="0"/>
          <a:chOff x="0" y="0"/>
          <a:chExt cx="0" cy="0"/>
        </a:xfrm>
      </p:grpSpPr>
      <p:sp>
        <p:nvSpPr>
          <p:cNvPr id="4" name="矩形 3"/>
          <p:cNvSpPr/>
          <p:nvPr userDrawn="1"/>
        </p:nvSpPr>
        <p:spPr>
          <a:xfrm>
            <a:off x="0" y="0"/>
            <a:ext cx="12192000" cy="6874933"/>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5" name="矩形 4"/>
          <p:cNvSpPr/>
          <p:nvPr userDrawn="1"/>
        </p:nvSpPr>
        <p:spPr>
          <a:xfrm>
            <a:off x="1" y="130630"/>
            <a:ext cx="5222240" cy="43736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Tree>
    <p:extLst>
      <p:ext uri="{BB962C8B-B14F-4D97-AF65-F5344CB8AC3E}">
        <p14:creationId xmlns:p14="http://schemas.microsoft.com/office/powerpoint/2010/main" val="2199996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2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空白">
    <p:bg>
      <p:bgPr>
        <a:solidFill>
          <a:schemeClr val="bg1">
            <a:lumMod val="95000"/>
          </a:schemeClr>
        </a:solidFill>
        <a:effectLst/>
      </p:bgPr>
    </p:bg>
    <p:spTree>
      <p:nvGrpSpPr>
        <p:cNvPr id="1" name=""/>
        <p:cNvGrpSpPr/>
        <p:nvPr/>
      </p:nvGrpSpPr>
      <p:grpSpPr>
        <a:xfrm>
          <a:off x="0" y="0"/>
          <a:ext cx="0" cy="0"/>
          <a:chOff x="0" y="0"/>
          <a:chExt cx="0" cy="0"/>
        </a:xfrm>
      </p:grpSpPr>
      <p:sp>
        <p:nvSpPr>
          <p:cNvPr id="2" name="图片占位符 7"/>
          <p:cNvSpPr>
            <a:spLocks noGrp="1"/>
          </p:cNvSpPr>
          <p:nvPr>
            <p:ph type="pic" sz="quarter" idx="11" hasCustomPrompt="1"/>
          </p:nvPr>
        </p:nvSpPr>
        <p:spPr>
          <a:xfrm>
            <a:off x="8677436" y="2014906"/>
            <a:ext cx="3020453" cy="2105681"/>
          </a:xfrm>
          <a:prstGeom prst="rect">
            <a:avLst/>
          </a:prstGeom>
          <a:solidFill>
            <a:schemeClr val="bg1">
              <a:lumMod val="85000"/>
              <a:alpha val="50000"/>
            </a:schemeClr>
          </a:solidFill>
        </p:spPr>
        <p:txBody>
          <a:bodyPr wrap="square">
            <a:noAutofit/>
          </a:bodyPr>
          <a:lstStyle>
            <a:lvl1pPr marL="0" indent="0" algn="ctr">
              <a:buFont typeface="Arial" panose="020B0604020202020204" pitchFamily="34" charset="0"/>
              <a:buNone/>
              <a:defRPr/>
            </a:lvl1pPr>
          </a:lstStyle>
          <a:p>
            <a:r>
              <a:rPr lang="zh-CN" altLang="en-US" dirty="0"/>
              <a:t>点击添加图片</a:t>
            </a:r>
          </a:p>
        </p:txBody>
      </p:sp>
      <p:sp>
        <p:nvSpPr>
          <p:cNvPr id="9" name="图片占位符 7"/>
          <p:cNvSpPr>
            <a:spLocks noGrp="1"/>
          </p:cNvSpPr>
          <p:nvPr>
            <p:ph type="pic" sz="quarter" idx="12" hasCustomPrompt="1"/>
          </p:nvPr>
        </p:nvSpPr>
        <p:spPr>
          <a:xfrm>
            <a:off x="4833568" y="2014906"/>
            <a:ext cx="3020453" cy="2105681"/>
          </a:xfrm>
          <a:prstGeom prst="rect">
            <a:avLst/>
          </a:prstGeom>
          <a:solidFill>
            <a:schemeClr val="bg1">
              <a:lumMod val="85000"/>
              <a:alpha val="50000"/>
            </a:schemeClr>
          </a:solidFill>
        </p:spPr>
        <p:txBody>
          <a:bodyPr wrap="square">
            <a:noAutofit/>
          </a:bodyPr>
          <a:lstStyle>
            <a:lvl1pPr marL="0" indent="0" algn="ctr">
              <a:buFont typeface="Arial" panose="020B0604020202020204" pitchFamily="34" charset="0"/>
              <a:buNone/>
              <a:defRPr/>
            </a:lvl1pPr>
          </a:lstStyle>
          <a:p>
            <a:r>
              <a:rPr lang="zh-CN" altLang="en-US" dirty="0"/>
              <a:t>点击添加图片</a:t>
            </a:r>
          </a:p>
        </p:txBody>
      </p:sp>
      <p:sp>
        <p:nvSpPr>
          <p:cNvPr id="10" name="图片占位符 7"/>
          <p:cNvSpPr>
            <a:spLocks noGrp="1"/>
          </p:cNvSpPr>
          <p:nvPr>
            <p:ph type="pic" sz="quarter" idx="13" hasCustomPrompt="1"/>
          </p:nvPr>
        </p:nvSpPr>
        <p:spPr>
          <a:xfrm>
            <a:off x="989703" y="2014906"/>
            <a:ext cx="3020453" cy="2105681"/>
          </a:xfrm>
          <a:prstGeom prst="rect">
            <a:avLst/>
          </a:prstGeom>
          <a:solidFill>
            <a:schemeClr val="bg1">
              <a:lumMod val="85000"/>
              <a:alpha val="50000"/>
            </a:schemeClr>
          </a:solidFill>
        </p:spPr>
        <p:txBody>
          <a:bodyPr wrap="square">
            <a:noAutofit/>
          </a:bodyPr>
          <a:lstStyle>
            <a:lvl1pPr marL="0" indent="0" algn="ctr">
              <a:buFont typeface="Arial" panose="020B0604020202020204" pitchFamily="34" charset="0"/>
              <a:buNone/>
              <a:defRPr/>
            </a:lvl1pPr>
          </a:lstStyle>
          <a:p>
            <a:r>
              <a:rPr lang="zh-CN" altLang="en-US" dirty="0"/>
              <a:t>点击添加图片</a:t>
            </a:r>
          </a:p>
        </p:txBody>
      </p:sp>
      <p:sp>
        <p:nvSpPr>
          <p:cNvPr id="11" name="矩形 10"/>
          <p:cNvSpPr/>
          <p:nvPr userDrawn="1"/>
        </p:nvSpPr>
        <p:spPr>
          <a:xfrm>
            <a:off x="1" y="130630"/>
            <a:ext cx="5222240" cy="43736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Tree>
    <p:extLst>
      <p:ext uri="{BB962C8B-B14F-4D97-AF65-F5344CB8AC3E}">
        <p14:creationId xmlns:p14="http://schemas.microsoft.com/office/powerpoint/2010/main" val="3982319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250"/>
                                        <p:tgtEl>
                                          <p:spTgt spid="11"/>
                                        </p:tgtEl>
                                      </p:cBhvr>
                                    </p:animEffect>
                                  </p:childTnLst>
                                </p:cTn>
                              </p:par>
                              <p:par>
                                <p:cTn id="8" presetID="10" presetClass="entr" presetSubtype="0" fill="hold" grpId="0" nodeType="withEffect">
                                  <p:stCondLst>
                                    <p:cond delay="175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par>
                                <p:cTn id="11" presetID="0" presetClass="path" presetSubtype="0" accel="50000" decel="50000" fill="hold" grpId="1" nodeType="withEffect">
                                  <p:stCondLst>
                                    <p:cond delay="1750"/>
                                  </p:stCondLst>
                                  <p:childTnLst>
                                    <p:animMotion origin="layout" path="M 3.125E-6 -2.22222E-6 C 0.03958 -0.01991 0.07773 -0.02546 0.11927 -0.05856 C 0.16549 -0.08842 0.18554 -0.12546 0.21888 -0.15787 " pathEditMode="relative" rAng="0" ptsTypes="AAA">
                                      <p:cBhvr>
                                        <p:cTn id="12" dur="1000" spd="-100000" fill="hold"/>
                                        <p:tgtEl>
                                          <p:spTgt spid="2"/>
                                        </p:tgtEl>
                                        <p:attrNameLst>
                                          <p:attrName>ppt_x</p:attrName>
                                          <p:attrName>ppt_y</p:attrName>
                                        </p:attrNameLst>
                                      </p:cBhvr>
                                      <p:rCtr x="10938" y="-7894"/>
                                    </p:animMotion>
                                  </p:childTnLst>
                                </p:cTn>
                              </p:par>
                              <p:par>
                                <p:cTn id="13" presetID="10" presetClass="entr" presetSubtype="0" fill="hold" grpId="0" nodeType="withEffect">
                                  <p:stCondLst>
                                    <p:cond delay="1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0" presetClass="path" presetSubtype="0" accel="50000" decel="50000" fill="hold" grpId="1" nodeType="withEffect">
                                  <p:stCondLst>
                                    <p:cond delay="1750"/>
                                  </p:stCondLst>
                                  <p:childTnLst>
                                    <p:animMotion origin="layout" path="M -2.5E-6 -2.22222E-6 C 0.03959 -0.01991 0.07774 -0.02546 0.11927 -0.05856 C 0.1655 -0.08842 0.18555 -0.12546 0.21888 -0.15787 " pathEditMode="relative" rAng="0" ptsTypes="AAA">
                                      <p:cBhvr>
                                        <p:cTn id="17" dur="1000" spd="-100000" fill="hold"/>
                                        <p:tgtEl>
                                          <p:spTgt spid="9"/>
                                        </p:tgtEl>
                                        <p:attrNameLst>
                                          <p:attrName>ppt_x</p:attrName>
                                          <p:attrName>ppt_y</p:attrName>
                                        </p:attrNameLst>
                                      </p:cBhvr>
                                      <p:rCtr x="10938" y="-7894"/>
                                    </p:animMotion>
                                  </p:childTnLst>
                                </p:cTn>
                              </p:par>
                              <p:par>
                                <p:cTn id="18" presetID="10" presetClass="entr" presetSubtype="0" fill="hold" grpId="0" nodeType="withEffect">
                                  <p:stCondLst>
                                    <p:cond delay="175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par>
                                <p:cTn id="21" presetID="0" presetClass="path" presetSubtype="0" accel="50000" decel="50000" fill="hold" grpId="1" nodeType="withEffect">
                                  <p:stCondLst>
                                    <p:cond delay="1750"/>
                                  </p:stCondLst>
                                  <p:childTnLst>
                                    <p:animMotion origin="layout" path="M 2.08333E-6 -2.22222E-6 C 0.03958 -0.01991 0.07773 -0.02546 0.11927 -0.05856 C 0.16549 -0.08842 0.18554 -0.12546 0.21888 -0.15787 " pathEditMode="relative" rAng="0" ptsTypes="AAA">
                                      <p:cBhvr>
                                        <p:cTn id="22" dur="1000" spd="-100000" fill="hold"/>
                                        <p:tgtEl>
                                          <p:spTgt spid="10"/>
                                        </p:tgtEl>
                                        <p:attrNameLst>
                                          <p:attrName>ppt_x</p:attrName>
                                          <p:attrName>ppt_y</p:attrName>
                                        </p:attrNameLst>
                                      </p:cBhvr>
                                      <p:rCtr x="10938" y="-789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9" grpId="0" animBg="1"/>
      <p:bldP spid="9" grpId="1" animBg="1"/>
      <p:bldP spid="10" grpId="0" animBg="1"/>
      <p:bldP spid="10" grpId="1" animBg="1"/>
      <p:bldP spid="11" grpId="0" animBg="1"/>
    </p:bld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自定义版式">
    <p:bg>
      <p:bgPr>
        <a:solidFill>
          <a:schemeClr val="bg1">
            <a:lumMod val="95000"/>
          </a:schemeClr>
        </a:solidFill>
        <a:effectLst/>
      </p:bgPr>
    </p:bg>
    <p:spTree>
      <p:nvGrpSpPr>
        <p:cNvPr id="1" name=""/>
        <p:cNvGrpSpPr/>
        <p:nvPr/>
      </p:nvGrpSpPr>
      <p:grpSpPr>
        <a:xfrm>
          <a:off x="0" y="0"/>
          <a:ext cx="0" cy="0"/>
          <a:chOff x="0" y="0"/>
          <a:chExt cx="0" cy="0"/>
        </a:xfrm>
      </p:grpSpPr>
      <p:sp>
        <p:nvSpPr>
          <p:cNvPr id="5" name="图片占位符 7"/>
          <p:cNvSpPr>
            <a:spLocks noGrp="1"/>
          </p:cNvSpPr>
          <p:nvPr>
            <p:ph type="pic" sz="quarter" idx="11" hasCustomPrompt="1"/>
          </p:nvPr>
        </p:nvSpPr>
        <p:spPr>
          <a:xfrm>
            <a:off x="0" y="3521237"/>
            <a:ext cx="12192000" cy="2515236"/>
          </a:xfrm>
          <a:prstGeom prst="rect">
            <a:avLst/>
          </a:prstGeom>
          <a:solidFill>
            <a:schemeClr val="bg1">
              <a:lumMod val="85000"/>
              <a:alpha val="50000"/>
            </a:schemeClr>
          </a:solidFill>
        </p:spPr>
        <p:txBody>
          <a:bodyPr wrap="square">
            <a:noAutofit/>
          </a:bodyPr>
          <a:lstStyle>
            <a:lvl1pPr marL="0" indent="0" algn="ctr">
              <a:buFont typeface="Arial" panose="020B0604020202020204" pitchFamily="34" charset="0"/>
              <a:buNone/>
              <a:defRPr/>
            </a:lvl1pPr>
          </a:lstStyle>
          <a:p>
            <a:r>
              <a:rPr lang="zh-CN" altLang="en-US" dirty="0"/>
              <a:t>点击添加图片</a:t>
            </a:r>
          </a:p>
        </p:txBody>
      </p:sp>
      <p:sp>
        <p:nvSpPr>
          <p:cNvPr id="4" name="矩形 3"/>
          <p:cNvSpPr/>
          <p:nvPr userDrawn="1"/>
        </p:nvSpPr>
        <p:spPr>
          <a:xfrm>
            <a:off x="1" y="130630"/>
            <a:ext cx="5222240" cy="43736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Tree>
    <p:extLst>
      <p:ext uri="{BB962C8B-B14F-4D97-AF65-F5344CB8AC3E}">
        <p14:creationId xmlns:p14="http://schemas.microsoft.com/office/powerpoint/2010/main" val="939914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250"/>
                                        <p:tgtEl>
                                          <p:spTgt spid="4"/>
                                        </p:tgtEl>
                                      </p:cBhvr>
                                    </p:animEffect>
                                  </p:childTnLst>
                                </p:cTn>
                              </p:par>
                              <p:par>
                                <p:cTn id="8" presetID="10" presetClass="entr" presetSubtype="0" fill="hold" grpId="0" nodeType="withEffect">
                                  <p:stCondLst>
                                    <p:cond delay="90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0" presetClass="path" presetSubtype="0" accel="50000" decel="50000" fill="hold" grpId="1" nodeType="withEffect">
                                  <p:stCondLst>
                                    <p:cond delay="900"/>
                                  </p:stCondLst>
                                  <p:childTnLst>
                                    <p:animMotion origin="layout" path="M 0 7.40741E-7 C -0.07396 -0.01204 -0.14453 -0.01551 -0.22174 -0.03565 C -0.30768 -0.05394 -0.34492 -0.07639 -0.40612 -0.0963 " pathEditMode="relative" rAng="0" ptsTypes="AAA">
                                      <p:cBhvr>
                                        <p:cTn id="12" dur="1000" spd="-100000" fill="hold"/>
                                        <p:tgtEl>
                                          <p:spTgt spid="5"/>
                                        </p:tgtEl>
                                        <p:attrNameLst>
                                          <p:attrName>ppt_x</p:attrName>
                                          <p:attrName>ppt_y</p:attrName>
                                        </p:attrNameLst>
                                      </p:cBhvr>
                                      <p:rCtr x="-20313" y="-48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4" grpId="0" animBg="1"/>
    </p:bld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20_自定义版式">
    <p:bg>
      <p:bgPr>
        <a:solidFill>
          <a:schemeClr val="bg1">
            <a:lumMod val="95000"/>
          </a:schemeClr>
        </a:solidFill>
        <a:effectLst/>
      </p:bgPr>
    </p:bg>
    <p:spTree>
      <p:nvGrpSpPr>
        <p:cNvPr id="1" name=""/>
        <p:cNvGrpSpPr/>
        <p:nvPr/>
      </p:nvGrpSpPr>
      <p:grpSpPr>
        <a:xfrm>
          <a:off x="0" y="0"/>
          <a:ext cx="0" cy="0"/>
          <a:chOff x="0" y="0"/>
          <a:chExt cx="0" cy="0"/>
        </a:xfrm>
      </p:grpSpPr>
      <p:sp>
        <p:nvSpPr>
          <p:cNvPr id="15" name="矩形 14"/>
          <p:cNvSpPr/>
          <p:nvPr userDrawn="1"/>
        </p:nvSpPr>
        <p:spPr>
          <a:xfrm>
            <a:off x="0" y="0"/>
            <a:ext cx="12192000" cy="6874933"/>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6" name="矩形 15"/>
          <p:cNvSpPr/>
          <p:nvPr userDrawn="1"/>
        </p:nvSpPr>
        <p:spPr>
          <a:xfrm>
            <a:off x="1" y="130630"/>
            <a:ext cx="5222240" cy="43736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5" name="矩形 4"/>
          <p:cNvSpPr/>
          <p:nvPr userDrawn="1"/>
        </p:nvSpPr>
        <p:spPr>
          <a:xfrm>
            <a:off x="1940586" y="3883805"/>
            <a:ext cx="1589692" cy="17792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userDrawn="1"/>
        </p:nvSpPr>
        <p:spPr>
          <a:xfrm>
            <a:off x="532619" y="5139545"/>
            <a:ext cx="227035" cy="227035"/>
          </a:xfrm>
          <a:prstGeom prst="rect">
            <a:avLst/>
          </a:prstGeom>
          <a:solidFill>
            <a:schemeClr val="accent2"/>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图片占位符 7"/>
          <p:cNvSpPr>
            <a:spLocks noGrp="1"/>
          </p:cNvSpPr>
          <p:nvPr>
            <p:ph type="pic" sz="quarter" idx="11" hasCustomPrompt="1"/>
          </p:nvPr>
        </p:nvSpPr>
        <p:spPr>
          <a:xfrm>
            <a:off x="798121" y="1869545"/>
            <a:ext cx="1684350" cy="1697412"/>
          </a:xfrm>
          <a:prstGeom prst="rect">
            <a:avLst/>
          </a:prstGeom>
          <a:solidFill>
            <a:schemeClr val="bg1">
              <a:lumMod val="85000"/>
              <a:alpha val="50000"/>
            </a:schemeClr>
          </a:solidFill>
        </p:spPr>
        <p:txBody>
          <a:bodyPr wrap="square">
            <a:noAutofit/>
          </a:bodyPr>
          <a:lstStyle>
            <a:lvl1pPr marL="0" indent="0" algn="ctr">
              <a:buFont typeface="Arial" panose="020B0604020202020204" pitchFamily="34" charset="0"/>
              <a:buNone/>
              <a:defRPr/>
            </a:lvl1pPr>
          </a:lstStyle>
          <a:p>
            <a:r>
              <a:rPr lang="zh-CN" altLang="en-US" dirty="0"/>
              <a:t>点击添加图片</a:t>
            </a:r>
          </a:p>
        </p:txBody>
      </p:sp>
      <p:sp>
        <p:nvSpPr>
          <p:cNvPr id="13" name="图片占位符 7"/>
          <p:cNvSpPr>
            <a:spLocks noGrp="1"/>
          </p:cNvSpPr>
          <p:nvPr>
            <p:ph type="pic" sz="quarter" idx="12" hasCustomPrompt="1"/>
          </p:nvPr>
        </p:nvSpPr>
        <p:spPr>
          <a:xfrm>
            <a:off x="2406103" y="2193800"/>
            <a:ext cx="1684350" cy="1407085"/>
          </a:xfrm>
          <a:prstGeom prst="rect">
            <a:avLst/>
          </a:prstGeom>
          <a:solidFill>
            <a:schemeClr val="bg1">
              <a:lumMod val="85000"/>
              <a:alpha val="50000"/>
            </a:schemeClr>
          </a:solidFill>
        </p:spPr>
        <p:txBody>
          <a:bodyPr wrap="square">
            <a:noAutofit/>
          </a:bodyPr>
          <a:lstStyle>
            <a:lvl1pPr marL="0" indent="0" algn="ctr">
              <a:buFont typeface="Arial" panose="020B0604020202020204" pitchFamily="34" charset="0"/>
              <a:buNone/>
              <a:defRPr/>
            </a:lvl1pPr>
          </a:lstStyle>
          <a:p>
            <a:r>
              <a:rPr lang="zh-CN" altLang="en-US" dirty="0"/>
              <a:t>点击添加图片</a:t>
            </a:r>
          </a:p>
        </p:txBody>
      </p:sp>
      <p:sp>
        <p:nvSpPr>
          <p:cNvPr id="14" name="图片占位符 7"/>
          <p:cNvSpPr>
            <a:spLocks noGrp="1"/>
          </p:cNvSpPr>
          <p:nvPr>
            <p:ph type="pic" sz="quarter" idx="13" hasCustomPrompt="1"/>
          </p:nvPr>
        </p:nvSpPr>
        <p:spPr>
          <a:xfrm>
            <a:off x="1180932" y="3495351"/>
            <a:ext cx="2261208" cy="2061471"/>
          </a:xfrm>
          <a:prstGeom prst="rect">
            <a:avLst/>
          </a:prstGeom>
          <a:solidFill>
            <a:schemeClr val="bg1">
              <a:lumMod val="85000"/>
              <a:alpha val="50000"/>
            </a:schemeClr>
          </a:solidFill>
        </p:spPr>
        <p:txBody>
          <a:bodyPr wrap="square">
            <a:noAutofit/>
          </a:bodyPr>
          <a:lstStyle>
            <a:lvl1pPr marL="0" indent="0" algn="ctr">
              <a:buFont typeface="Arial" panose="020B0604020202020204" pitchFamily="34" charset="0"/>
              <a:buNone/>
              <a:defRPr/>
            </a:lvl1pPr>
          </a:lstStyle>
          <a:p>
            <a:r>
              <a:rPr lang="zh-CN" altLang="en-US" dirty="0"/>
              <a:t>点击添加图片</a:t>
            </a:r>
          </a:p>
        </p:txBody>
      </p:sp>
    </p:spTree>
    <p:extLst>
      <p:ext uri="{BB962C8B-B14F-4D97-AF65-F5344CB8AC3E}">
        <p14:creationId xmlns:p14="http://schemas.microsoft.com/office/powerpoint/2010/main" val="2479024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p:stCondLst>
                                    <p:cond delay="30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900" decel="100000" fill="hold"/>
                                        <p:tgtEl>
                                          <p:spTgt spid="10"/>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10"/>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p:stCondLst>
                                    <p:cond delay="3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1000"/>
                                        <p:tgtEl>
                                          <p:spTgt spid="5"/>
                                        </p:tgtEl>
                                      </p:cBhvr>
                                    </p:animEffect>
                                    <p:anim calcmode="lin" valueType="num">
                                      <p:cBhvr>
                                        <p:cTn id="14" dur="1000" fill="hold"/>
                                        <p:tgtEl>
                                          <p:spTgt spid="5"/>
                                        </p:tgtEl>
                                        <p:attrNameLst>
                                          <p:attrName>ppt_x</p:attrName>
                                        </p:attrNameLst>
                                      </p:cBhvr>
                                      <p:tavLst>
                                        <p:tav tm="0">
                                          <p:val>
                                            <p:strVal val="#ppt_x"/>
                                          </p:val>
                                        </p:tav>
                                        <p:tav tm="100000">
                                          <p:val>
                                            <p:strVal val="#ppt_x"/>
                                          </p:val>
                                        </p:tav>
                                      </p:tavLst>
                                    </p:anim>
                                    <p:anim calcmode="lin" valueType="num">
                                      <p:cBhvr>
                                        <p:cTn id="15" dur="900" decel="100000" fill="hold"/>
                                        <p:tgtEl>
                                          <p:spTgt spid="5"/>
                                        </p:tgtEl>
                                        <p:attrNameLst>
                                          <p:attrName>ppt_y</p:attrName>
                                        </p:attrNameLst>
                                      </p:cBhvr>
                                      <p:tavLst>
                                        <p:tav tm="0">
                                          <p:val>
                                            <p:strVal val="#ppt_y+1"/>
                                          </p:val>
                                        </p:tav>
                                        <p:tav tm="100000">
                                          <p:val>
                                            <p:strVal val="#ppt_y-.03"/>
                                          </p:val>
                                        </p:tav>
                                      </p:tavLst>
                                    </p:anim>
                                    <p:anim calcmode="lin" valueType="num">
                                      <p:cBhvr>
                                        <p:cTn id="16" dur="100" accel="100000" fill="hold">
                                          <p:stCondLst>
                                            <p:cond delay="900"/>
                                          </p:stCondLst>
                                        </p:cTn>
                                        <p:tgtEl>
                                          <p:spTgt spid="5"/>
                                        </p:tgtEl>
                                        <p:attrNameLst>
                                          <p:attrName>ppt_y</p:attrName>
                                        </p:attrNameLst>
                                      </p:cBhvr>
                                      <p:tavLst>
                                        <p:tav tm="0">
                                          <p:val>
                                            <p:strVal val="#ppt_y-.03"/>
                                          </p:val>
                                        </p:tav>
                                        <p:tav tm="100000">
                                          <p:val>
                                            <p:strVal val="#ppt_y"/>
                                          </p:val>
                                        </p:tav>
                                      </p:tavLst>
                                    </p:anim>
                                  </p:childTnLst>
                                </p:cTn>
                              </p:par>
                              <p:par>
                                <p:cTn id="17" presetID="10" presetClass="entr" presetSubtype="0" fill="hold" grpId="0" nodeType="withEffect">
                                  <p:stCondLst>
                                    <p:cond delay="90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par>
                                <p:cTn id="20" presetID="0" presetClass="path" presetSubtype="0" accel="50000" decel="50000" fill="hold" grpId="1" nodeType="withEffect">
                                  <p:stCondLst>
                                    <p:cond delay="900"/>
                                  </p:stCondLst>
                                  <p:childTnLst>
                                    <p:animMotion origin="layout" path="M 4.79167E-6 3.7037E-6 C -0.07396 -0.01204 -0.14454 -0.01551 -0.22175 -0.03565 C -0.30769 -0.05394 -0.34493 -0.07639 -0.40612 -0.0963 " pathEditMode="relative" rAng="0" ptsTypes="AAA">
                                      <p:cBhvr>
                                        <p:cTn id="21" dur="1000" spd="-100000" fill="hold"/>
                                        <p:tgtEl>
                                          <p:spTgt spid="12"/>
                                        </p:tgtEl>
                                        <p:attrNameLst>
                                          <p:attrName>ppt_x</p:attrName>
                                          <p:attrName>ppt_y</p:attrName>
                                        </p:attrNameLst>
                                      </p:cBhvr>
                                      <p:rCtr x="-20299" y="-4815"/>
                                    </p:animMotion>
                                  </p:childTnLst>
                                </p:cTn>
                              </p:par>
                              <p:par>
                                <p:cTn id="22" presetID="10" presetClass="entr" presetSubtype="0" fill="hold" grpId="0" nodeType="withEffect">
                                  <p:stCondLst>
                                    <p:cond delay="100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500"/>
                                        <p:tgtEl>
                                          <p:spTgt spid="13"/>
                                        </p:tgtEl>
                                      </p:cBhvr>
                                    </p:animEffect>
                                  </p:childTnLst>
                                </p:cTn>
                              </p:par>
                              <p:par>
                                <p:cTn id="25" presetID="0" presetClass="path" presetSubtype="0" accel="50000" decel="50000" fill="hold" grpId="1" nodeType="withEffect">
                                  <p:stCondLst>
                                    <p:cond delay="1000"/>
                                  </p:stCondLst>
                                  <p:childTnLst>
                                    <p:animMotion origin="layout" path="M 3.75E-6 -3.7037E-6 C -0.07396 -0.01203 -0.14453 -0.01551 -0.22175 -0.03564 C -0.30769 -0.05393 -0.34493 -0.07639 -0.40612 -0.09629 " pathEditMode="relative" rAng="0" ptsTypes="AAA">
                                      <p:cBhvr>
                                        <p:cTn id="26" dur="1000" spd="-100000" fill="hold"/>
                                        <p:tgtEl>
                                          <p:spTgt spid="13"/>
                                        </p:tgtEl>
                                        <p:attrNameLst>
                                          <p:attrName>ppt_x</p:attrName>
                                          <p:attrName>ppt_y</p:attrName>
                                        </p:attrNameLst>
                                      </p:cBhvr>
                                      <p:rCtr x="-20313" y="-4815"/>
                                    </p:animMotion>
                                  </p:childTnLst>
                                </p:cTn>
                              </p:par>
                              <p:par>
                                <p:cTn id="27" presetID="10" presetClass="entr" presetSubtype="0" fill="hold" grpId="0" nodeType="withEffect">
                                  <p:stCondLst>
                                    <p:cond delay="750"/>
                                  </p:stCondLst>
                                  <p:childTnLst>
                                    <p:set>
                                      <p:cBhvr>
                                        <p:cTn id="28" dur="1" fill="hold">
                                          <p:stCondLst>
                                            <p:cond delay="0"/>
                                          </p:stCondLst>
                                        </p:cTn>
                                        <p:tgtEl>
                                          <p:spTgt spid="14"/>
                                        </p:tgtEl>
                                        <p:attrNameLst>
                                          <p:attrName>style.visibility</p:attrName>
                                        </p:attrNameLst>
                                      </p:cBhvr>
                                      <p:to>
                                        <p:strVal val="visible"/>
                                      </p:to>
                                    </p:set>
                                    <p:animEffect transition="in" filter="fade">
                                      <p:cBhvr>
                                        <p:cTn id="29" dur="500"/>
                                        <p:tgtEl>
                                          <p:spTgt spid="14"/>
                                        </p:tgtEl>
                                      </p:cBhvr>
                                    </p:animEffect>
                                  </p:childTnLst>
                                </p:cTn>
                              </p:par>
                              <p:par>
                                <p:cTn id="30" presetID="0" presetClass="path" presetSubtype="0" accel="50000" decel="50000" fill="hold" grpId="1" nodeType="withEffect">
                                  <p:stCondLst>
                                    <p:cond delay="750"/>
                                  </p:stCondLst>
                                  <p:childTnLst>
                                    <p:animMotion origin="layout" path="M -3.33333E-6 -3.7037E-6 C -0.07395 -0.01203 -0.14453 -0.01551 -0.22174 -0.03564 C -0.30768 -0.05393 -0.34492 -0.07639 -0.40612 -0.09629 " pathEditMode="relative" rAng="0" ptsTypes="AAA">
                                      <p:cBhvr>
                                        <p:cTn id="31" dur="1000" spd="-100000" fill="hold"/>
                                        <p:tgtEl>
                                          <p:spTgt spid="14"/>
                                        </p:tgtEl>
                                        <p:attrNameLst>
                                          <p:attrName>ppt_x</p:attrName>
                                          <p:attrName>ppt_y</p:attrName>
                                        </p:attrNameLst>
                                      </p:cBhvr>
                                      <p:rCtr x="-20299" y="-4815"/>
                                    </p:animMotion>
                                  </p:childTnLst>
                                </p:cTn>
                              </p:par>
                              <p:par>
                                <p:cTn id="32" presetID="22" presetClass="entr" presetSubtype="8" fill="hold" grpId="0" nodeType="with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wipe(left)">
                                      <p:cBhvr>
                                        <p:cTn id="34" dur="25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5" grpId="0" animBg="1"/>
      <p:bldP spid="10" grpId="0" animBg="1"/>
      <p:bldP spid="12" grpId="0" animBg="1"/>
      <p:bldP spid="12" grpId="1" animBg="1"/>
      <p:bldP spid="13" grpId="0" animBg="1"/>
      <p:bldP spid="13" grpId="1" animBg="1"/>
      <p:bldP spid="14" grpId="0" animBg="1"/>
      <p:bldP spid="14" grpId="1" animBg="1"/>
    </p:bld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Slide 2">
    <p:spTree>
      <p:nvGrpSpPr>
        <p:cNvPr id="1" name=""/>
        <p:cNvGrpSpPr/>
        <p:nvPr/>
      </p:nvGrpSpPr>
      <p:grpSpPr>
        <a:xfrm>
          <a:off x="0" y="0"/>
          <a:ext cx="0" cy="0"/>
          <a:chOff x="0" y="0"/>
          <a:chExt cx="0" cy="0"/>
        </a:xfrm>
      </p:grpSpPr>
      <p:sp>
        <p:nvSpPr>
          <p:cNvPr id="4" name="Rectangle 3"/>
          <p:cNvSpPr/>
          <p:nvPr userDrawn="1"/>
        </p:nvSpPr>
        <p:spPr>
          <a:xfrm>
            <a:off x="0" y="1333500"/>
            <a:ext cx="12192000" cy="5524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709793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83CFF0C-622D-4397-AF87-511152E36042}" type="datetime1">
              <a:rPr lang="zh-CN" altLang="en-US" smtClean="0"/>
              <a:t>2023/4/19</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EDCF069B-D994-4262-8CEC-8B0A802048A3}" type="slidenum">
              <a:rPr lang="zh-CN" altLang="en-US" smtClean="0"/>
              <a:t>‹#›</a:t>
            </a:fld>
            <a:endParaRPr lang="zh-CN" alt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64_Title Slide">
    <p:bg>
      <p:bgPr>
        <a:solidFill>
          <a:schemeClr val="bg1">
            <a:lumMod val="95000"/>
          </a:schemeClr>
        </a:solidFill>
        <a:effectLst/>
      </p:bgPr>
    </p:bg>
    <p:spTree>
      <p:nvGrpSpPr>
        <p:cNvPr id="1" name=""/>
        <p:cNvGrpSpPr/>
        <p:nvPr/>
      </p:nvGrpSpPr>
      <p:grpSpPr>
        <a:xfrm>
          <a:off x="0" y="0"/>
          <a:ext cx="0" cy="0"/>
          <a:chOff x="0" y="0"/>
          <a:chExt cx="0" cy="0"/>
        </a:xfrm>
      </p:grpSpPr>
      <p:sp>
        <p:nvSpPr>
          <p:cNvPr id="11" name="Picture Placeholder 2"/>
          <p:cNvSpPr>
            <a:spLocks noGrp="1"/>
          </p:cNvSpPr>
          <p:nvPr>
            <p:ph type="pic" sz="quarter" idx="12" hasCustomPrompt="1"/>
          </p:nvPr>
        </p:nvSpPr>
        <p:spPr>
          <a:xfrm>
            <a:off x="7074190" y="3634451"/>
            <a:ext cx="2108886" cy="2711385"/>
          </a:xfrm>
          <a:prstGeom prst="rect">
            <a:avLst/>
          </a:prstGeom>
          <a:solidFill>
            <a:schemeClr val="bg1">
              <a:lumMod val="85000"/>
              <a:alpha val="51000"/>
            </a:schemeClr>
          </a:solidFill>
        </p:spPr>
        <p:txBody>
          <a:bodyPr anchor="ctr"/>
          <a:lstStyle>
            <a:lvl1pPr algn="ctr">
              <a:defRPr sz="1600" b="0" i="0">
                <a:latin typeface="Titillium" charset="0"/>
                <a:ea typeface="Titillium" charset="0"/>
                <a:cs typeface="Titillium" charset="0"/>
              </a:defRPr>
            </a:lvl1pPr>
          </a:lstStyle>
          <a:p>
            <a:r>
              <a:rPr lang="zh-CN" altLang="en-US" dirty="0"/>
              <a:t>点击添加图片</a:t>
            </a:r>
            <a:endParaRPr lang="en-US" dirty="0"/>
          </a:p>
        </p:txBody>
      </p:sp>
      <p:sp>
        <p:nvSpPr>
          <p:cNvPr id="12" name="Picture Placeholder 2"/>
          <p:cNvSpPr>
            <a:spLocks noGrp="1"/>
          </p:cNvSpPr>
          <p:nvPr>
            <p:ph type="pic" sz="quarter" idx="13" hasCustomPrompt="1"/>
          </p:nvPr>
        </p:nvSpPr>
        <p:spPr>
          <a:xfrm>
            <a:off x="9091067" y="1145893"/>
            <a:ext cx="2108886" cy="2810379"/>
          </a:xfrm>
          <a:prstGeom prst="rect">
            <a:avLst/>
          </a:prstGeom>
          <a:solidFill>
            <a:schemeClr val="bg1">
              <a:lumMod val="85000"/>
              <a:alpha val="51000"/>
            </a:schemeClr>
          </a:solidFill>
        </p:spPr>
        <p:txBody>
          <a:bodyPr anchor="ctr"/>
          <a:lstStyle>
            <a:lvl1pPr algn="ctr">
              <a:defRPr sz="1600" b="0" i="0">
                <a:latin typeface="Titillium" charset="0"/>
                <a:ea typeface="Titillium" charset="0"/>
                <a:cs typeface="Titillium" charset="0"/>
              </a:defRPr>
            </a:lvl1pPr>
          </a:lstStyle>
          <a:p>
            <a:r>
              <a:rPr lang="zh-CN" altLang="en-US" dirty="0"/>
              <a:t>点击添加图片</a:t>
            </a:r>
            <a:endParaRPr lang="en-US" dirty="0"/>
          </a:p>
        </p:txBody>
      </p:sp>
      <p:sp>
        <p:nvSpPr>
          <p:cNvPr id="4" name="矩形 3"/>
          <p:cNvSpPr/>
          <p:nvPr userDrawn="1"/>
        </p:nvSpPr>
        <p:spPr>
          <a:xfrm>
            <a:off x="1" y="130630"/>
            <a:ext cx="5222240" cy="43736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Tree>
    <p:extLst>
      <p:ext uri="{BB962C8B-B14F-4D97-AF65-F5344CB8AC3E}">
        <p14:creationId xmlns:p14="http://schemas.microsoft.com/office/powerpoint/2010/main" val="400071551"/>
      </p:ext>
    </p:extLst>
  </p:cSld>
  <p:clrMapOvr>
    <a:masterClrMapping/>
  </p:clrMapOvr>
  <p:transition spd="slow" advTm="3000">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25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extLst>
    <p:ext uri="{DCECCB84-F9BA-43D5-87BE-67443E8EF086}">
      <p15:sldGuideLst xmlns:p15="http://schemas.microsoft.com/office/powerpoint/2012/main">
        <p15:guide id="1" orient="horz" pos="2160">
          <p15:clr>
            <a:srgbClr val="FBAE40"/>
          </p15:clr>
        </p15:guide>
        <p15:guide id="2" pos="432">
          <p15:clr>
            <a:srgbClr val="FBAE40"/>
          </p15:clr>
        </p15:guide>
        <p15:guide id="3" pos="7248">
          <p15:clr>
            <a:srgbClr val="FBAE40"/>
          </p15:clr>
        </p15:guide>
        <p15:guide id="4" orient="horz" pos="432">
          <p15:clr>
            <a:srgbClr val="FBAE40"/>
          </p15:clr>
        </p15:guide>
        <p15:guide id="5" orient="horz" pos="3888">
          <p15:clr>
            <a:srgbClr val="FBAE40"/>
          </p15:clr>
        </p15:guide>
        <p15:guide id="6" pos="3840">
          <p15:clr>
            <a:srgbClr val="FBAE40"/>
          </p15:clr>
        </p15:guide>
        <p15:guide id="7" pos="1128">
          <p15:clr>
            <a:srgbClr val="FBAE40"/>
          </p15:clr>
        </p15:guide>
        <p15:guide id="8" pos="6552">
          <p15:clr>
            <a:srgbClr val="FBAE40"/>
          </p15:clr>
        </p15:guide>
        <p15:guide id="9" orient="horz" pos="1944">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内容页">
    <p:bg>
      <p:bgPr>
        <a:solidFill>
          <a:schemeClr val="bg1">
            <a:lumMod val="95000"/>
          </a:schemeClr>
        </a:solidFill>
        <a:effectLst/>
      </p:bgPr>
    </p:bg>
    <p:spTree>
      <p:nvGrpSpPr>
        <p:cNvPr id="1" name=""/>
        <p:cNvGrpSpPr/>
        <p:nvPr/>
      </p:nvGrpSpPr>
      <p:grpSpPr>
        <a:xfrm>
          <a:off x="0" y="0"/>
          <a:ext cx="0" cy="0"/>
          <a:chOff x="0" y="0"/>
          <a:chExt cx="0" cy="0"/>
        </a:xfrm>
      </p:grpSpPr>
      <p:sp>
        <p:nvSpPr>
          <p:cNvPr id="7" name="矩形 6"/>
          <p:cNvSpPr/>
          <p:nvPr userDrawn="1"/>
        </p:nvSpPr>
        <p:spPr>
          <a:xfrm>
            <a:off x="1" y="130630"/>
            <a:ext cx="5222240" cy="43736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Tree>
    <p:extLst>
      <p:ext uri="{BB962C8B-B14F-4D97-AF65-F5344CB8AC3E}">
        <p14:creationId xmlns:p14="http://schemas.microsoft.com/office/powerpoint/2010/main" val="977103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2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9D7C4FB7-9F21-4FF9-936E-824F1C0B4B01}" type="datetimeFigureOut">
              <a:rPr lang="zh-CN" altLang="en-US" smtClean="0"/>
              <a:pPr/>
              <a:t>2023/4/19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4F7FCC2-D105-4331-8D8C-3CFA77040BF2}" type="slidenum">
              <a:rPr lang="zh-CN" altLang="en-US" smtClean="0"/>
              <a:pPr/>
              <a:t>‹#›</a:t>
            </a:fld>
            <a:endParaRPr lang="zh-CN" altLang="en-US"/>
          </a:p>
        </p:txBody>
      </p:sp>
    </p:spTree>
    <p:extLst>
      <p:ext uri="{BB962C8B-B14F-4D97-AF65-F5344CB8AC3E}">
        <p14:creationId xmlns:p14="http://schemas.microsoft.com/office/powerpoint/2010/main" val="42738132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9D7C4FB7-9F21-4FF9-936E-824F1C0B4B01}" type="datetimeFigureOut">
              <a:rPr lang="zh-CN" altLang="en-US" smtClean="0"/>
              <a:pPr/>
              <a:t>2023/4/19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4F7FCC2-D105-4331-8D8C-3CFA77040BF2}" type="slidenum">
              <a:rPr lang="zh-CN" altLang="en-US" smtClean="0"/>
              <a:pPr/>
              <a:t>‹#›</a:t>
            </a:fld>
            <a:endParaRPr lang="zh-CN" altLang="en-US"/>
          </a:p>
        </p:txBody>
      </p:sp>
    </p:spTree>
    <p:extLst>
      <p:ext uri="{BB962C8B-B14F-4D97-AF65-F5344CB8AC3E}">
        <p14:creationId xmlns:p14="http://schemas.microsoft.com/office/powerpoint/2010/main" val="29649480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9D7C4FB7-9F21-4FF9-936E-824F1C0B4B01}" type="datetimeFigureOut">
              <a:rPr lang="zh-CN" altLang="en-US" smtClean="0"/>
              <a:pPr/>
              <a:t>2023/4/19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4F7FCC2-D105-4331-8D8C-3CFA77040BF2}" type="slidenum">
              <a:rPr lang="zh-CN" altLang="en-US" smtClean="0"/>
              <a:pPr/>
              <a:t>‹#›</a:t>
            </a:fld>
            <a:endParaRPr lang="zh-CN" altLang="en-US"/>
          </a:p>
        </p:txBody>
      </p:sp>
    </p:spTree>
    <p:extLst>
      <p:ext uri="{BB962C8B-B14F-4D97-AF65-F5344CB8AC3E}">
        <p14:creationId xmlns:p14="http://schemas.microsoft.com/office/powerpoint/2010/main" val="26522435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9D7C4FB7-9F21-4FF9-936E-824F1C0B4B01}" type="datetimeFigureOut">
              <a:rPr lang="zh-CN" altLang="en-US" smtClean="0"/>
              <a:pPr/>
              <a:t>2023/4/19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4F7FCC2-D105-4331-8D8C-3CFA77040BF2}" type="slidenum">
              <a:rPr lang="zh-CN" altLang="en-US" smtClean="0"/>
              <a:pPr/>
              <a:t>‹#›</a:t>
            </a:fld>
            <a:endParaRPr lang="zh-CN" altLang="en-US"/>
          </a:p>
        </p:txBody>
      </p:sp>
    </p:spTree>
    <p:extLst>
      <p:ext uri="{BB962C8B-B14F-4D97-AF65-F5344CB8AC3E}">
        <p14:creationId xmlns:p14="http://schemas.microsoft.com/office/powerpoint/2010/main" val="32388662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9D7C4FB7-9F21-4FF9-936E-824F1C0B4B01}" type="datetimeFigureOut">
              <a:rPr lang="zh-CN" altLang="en-US" smtClean="0"/>
              <a:pPr/>
              <a:t>2023/4/19</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84F7FCC2-D105-4331-8D8C-3CFA77040BF2}" type="slidenum">
              <a:rPr lang="zh-CN" altLang="en-US" smtClean="0"/>
              <a:pPr/>
              <a:t>‹#›</a:t>
            </a:fld>
            <a:endParaRPr lang="zh-CN" altLang="en-US"/>
          </a:p>
        </p:txBody>
      </p:sp>
    </p:spTree>
    <p:extLst>
      <p:ext uri="{BB962C8B-B14F-4D97-AF65-F5344CB8AC3E}">
        <p14:creationId xmlns:p14="http://schemas.microsoft.com/office/powerpoint/2010/main" val="5877249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theme" Target="../theme/theme2.xml"/><Relationship Id="rId3" Type="http://schemas.openxmlformats.org/officeDocument/2006/relationships/slideLayout" Target="../slideLayouts/slideLayout7.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2" Type="http://schemas.openxmlformats.org/officeDocument/2006/relationships/slideLayout" Target="../slideLayouts/slideLayout6.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5" Type="http://schemas.openxmlformats.org/officeDocument/2006/relationships/slideLayout" Target="../slideLayouts/slideLayout9.xml"/><Relationship Id="rId10" Type="http://schemas.openxmlformats.org/officeDocument/2006/relationships/slideLayout" Target="../slideLayouts/slideLayout14.xml"/><Relationship Id="rId4" Type="http://schemas.openxmlformats.org/officeDocument/2006/relationships/slideLayout" Target="../slideLayouts/slideLayout8.xml"/><Relationship Id="rId9" Type="http://schemas.openxmlformats.org/officeDocument/2006/relationships/slideLayout" Target="../slideLayouts/slideLayout1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5" Type="http://schemas.openxmlformats.org/officeDocument/2006/relationships/theme" Target="../theme/theme3.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C719BE-93E2-487A-ACF7-8E3FCD5AA930}" type="datetime1">
              <a:rPr lang="zh-CN" altLang="en-US" smtClean="0"/>
              <a:t>2023/4/19</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DCF069B-D994-4262-8CEC-8B0A802048A3}"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80"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D7C4FB7-9F21-4FF9-936E-824F1C0B4B01}" type="datetimeFigureOut">
              <a:rPr lang="zh-CN" altLang="en-US" smtClean="0"/>
              <a:pPr/>
              <a:t>2023/4/19</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4F7FCC2-D105-4331-8D8C-3CFA77040BF2}" type="slidenum">
              <a:rPr lang="zh-CN" altLang="en-US" smtClean="0"/>
              <a:pPr/>
              <a:t>‹#›</a:t>
            </a:fld>
            <a:endParaRPr lang="zh-CN" altLang="en-US"/>
          </a:p>
        </p:txBody>
      </p:sp>
    </p:spTree>
    <p:extLst>
      <p:ext uri="{BB962C8B-B14F-4D97-AF65-F5344CB8AC3E}">
        <p14:creationId xmlns:p14="http://schemas.microsoft.com/office/powerpoint/2010/main" val="1529929518"/>
      </p:ext>
    </p:extLst>
  </p:cSld>
  <p:clrMap bg1="lt1" tx1="dk1" bg2="lt2" tx2="dk2" accent1="accent1" accent2="accent2" accent3="accent3" accent4="accent4" accent5="accent5" accent6="accent6" hlink="hlink" folHlink="folHlink"/>
  <p:sldLayoutIdLst>
    <p:sldLayoutId id="2147483654" r:id="rId1"/>
    <p:sldLayoutId id="2147483655" r:id="rId2"/>
    <p:sldLayoutId id="2147483656" r:id="rId3"/>
    <p:sldLayoutId id="2147483657" r:id="rId4"/>
    <p:sldLayoutId id="2147483658" r:id="rId5"/>
    <p:sldLayoutId id="2147483659" r:id="rId6"/>
    <p:sldLayoutId id="2147483660" r:id="rId7"/>
    <p:sldLayoutId id="2147483661" r:id="rId8"/>
    <p:sldLayoutId id="2147483662" r:id="rId9"/>
    <p:sldLayoutId id="2147483663" r:id="rId10"/>
    <p:sldLayoutId id="2147483664" r:id="rId11"/>
    <p:sldLayoutId id="2147483681"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D3ABE18-EA8B-4003-8B69-F1C09AC0FFCA}" type="datetimeFigureOut">
              <a:rPr lang="zh-CN" altLang="en-US" smtClean="0"/>
              <a:t>2023/4/19</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90956C3-ECF8-4361-ADC1-0105F7C13033}" type="slidenum">
              <a:rPr lang="zh-CN" altLang="en-US" smtClean="0"/>
              <a:t>‹#›</a:t>
            </a:fld>
            <a:endParaRPr lang="zh-CN" altLang="en-US"/>
          </a:p>
        </p:txBody>
      </p:sp>
    </p:spTree>
    <p:extLst>
      <p:ext uri="{BB962C8B-B14F-4D97-AF65-F5344CB8AC3E}">
        <p14:creationId xmlns:p14="http://schemas.microsoft.com/office/powerpoint/2010/main" val="3719916140"/>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4.xml"/><Relationship Id="rId6" Type="http://schemas.openxmlformats.org/officeDocument/2006/relationships/image" Target="../media/image13.jpeg"/><Relationship Id="rId5" Type="http://schemas.openxmlformats.org/officeDocument/2006/relationships/image" Target="../media/image12.jpeg"/><Relationship Id="rId4" Type="http://schemas.openxmlformats.org/officeDocument/2006/relationships/image" Target="../media/image11.jpeg"/></Relationships>
</file>

<file path=ppt/slides/_rels/slide1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2.jpg"/><Relationship Id="rId1" Type="http://schemas.openxmlformats.org/officeDocument/2006/relationships/slideLayout" Target="../slideLayouts/slideLayout26.xml"/><Relationship Id="rId4" Type="http://schemas.openxmlformats.org/officeDocument/2006/relationships/image" Target="../media/image15.jpe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4.jpe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image" Target="../media/image15.jpe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4.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7" Type="http://schemas.microsoft.com/office/2007/relationships/hdphoto" Target="../media/hdphoto3.wdp"/><Relationship Id="rId2" Type="http://schemas.openxmlformats.org/officeDocument/2006/relationships/notesSlide" Target="../notesSlides/notesSlide2.xml"/><Relationship Id="rId1" Type="http://schemas.openxmlformats.org/officeDocument/2006/relationships/slideLayout" Target="../slideLayouts/slideLayout16.xml"/><Relationship Id="rId6" Type="http://schemas.openxmlformats.org/officeDocument/2006/relationships/image" Target="../media/image8.png"/><Relationship Id="rId5" Type="http://schemas.openxmlformats.org/officeDocument/2006/relationships/image" Target="../media/image7.png"/><Relationship Id="rId4" Type="http://schemas.microsoft.com/office/2007/relationships/hdphoto" Target="../media/hdphoto2.wdp"/></Relationships>
</file>

<file path=ppt/slides/_rels/slide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6.png"/><Relationship Id="rId7"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16.xml"/><Relationship Id="rId6" Type="http://schemas.microsoft.com/office/2007/relationships/hdphoto" Target="../media/hdphoto3.wdp"/><Relationship Id="rId5" Type="http://schemas.openxmlformats.org/officeDocument/2006/relationships/image" Target="../media/image8.png"/><Relationship Id="rId4" Type="http://schemas.microsoft.com/office/2007/relationships/hdphoto" Target="../media/hdphoto2.wdp"/></Relationships>
</file>

<file path=ppt/slides/_rels/slide4.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6.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流程图: 离页连接符 5"/>
          <p:cNvSpPr/>
          <p:nvPr/>
        </p:nvSpPr>
        <p:spPr>
          <a:xfrm>
            <a:off x="14708" y="-31342"/>
            <a:ext cx="12211086" cy="5663308"/>
          </a:xfrm>
          <a:custGeom>
            <a:avLst/>
            <a:gdLst>
              <a:gd name="connsiteX0" fmla="*/ 0 w 10000"/>
              <a:gd name="connsiteY0" fmla="*/ 0 h 10000"/>
              <a:gd name="connsiteX1" fmla="*/ 10000 w 10000"/>
              <a:gd name="connsiteY1" fmla="*/ 0 h 10000"/>
              <a:gd name="connsiteX2" fmla="*/ 10000 w 10000"/>
              <a:gd name="connsiteY2" fmla="*/ 8000 h 10000"/>
              <a:gd name="connsiteX3" fmla="*/ 5000 w 10000"/>
              <a:gd name="connsiteY3" fmla="*/ 10000 h 10000"/>
              <a:gd name="connsiteX4" fmla="*/ 0 w 10000"/>
              <a:gd name="connsiteY4" fmla="*/ 8000 h 10000"/>
              <a:gd name="connsiteX5" fmla="*/ 0 w 10000"/>
              <a:gd name="connsiteY5" fmla="*/ 0 h 10000"/>
              <a:gd name="connsiteX0-1" fmla="*/ 0 w 10000"/>
              <a:gd name="connsiteY0-2" fmla="*/ 0 h 10000"/>
              <a:gd name="connsiteX1-3" fmla="*/ 10000 w 10000"/>
              <a:gd name="connsiteY1-4" fmla="*/ 0 h 10000"/>
              <a:gd name="connsiteX2-5" fmla="*/ 10000 w 10000"/>
              <a:gd name="connsiteY2-6" fmla="*/ 8000 h 10000"/>
              <a:gd name="connsiteX3-7" fmla="*/ 5000 w 10000"/>
              <a:gd name="connsiteY3-8" fmla="*/ 10000 h 10000"/>
              <a:gd name="connsiteX4-9" fmla="*/ 0 w 10000"/>
              <a:gd name="connsiteY4-10" fmla="*/ 8000 h 10000"/>
              <a:gd name="connsiteX5-11" fmla="*/ 0 w 10000"/>
              <a:gd name="connsiteY5-12" fmla="*/ 0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10000" h="10000">
                <a:moveTo>
                  <a:pt x="0" y="0"/>
                </a:moveTo>
                <a:lnTo>
                  <a:pt x="10000" y="0"/>
                </a:lnTo>
                <a:lnTo>
                  <a:pt x="10000" y="8000"/>
                </a:lnTo>
                <a:cubicBezTo>
                  <a:pt x="8333" y="8667"/>
                  <a:pt x="7060" y="9963"/>
                  <a:pt x="5000" y="10000"/>
                </a:cubicBezTo>
                <a:cubicBezTo>
                  <a:pt x="2940" y="10037"/>
                  <a:pt x="1667" y="8667"/>
                  <a:pt x="0" y="8000"/>
                </a:cubicBezTo>
                <a:lnTo>
                  <a:pt x="0" y="0"/>
                </a:lnTo>
                <a:close/>
              </a:path>
            </a:pathLst>
          </a:custGeom>
          <a:blipFill>
            <a:blip r:embed="rId3">
              <a:extLst>
                <a:ext uri="{28A0092B-C50C-407E-A947-70E740481C1C}">
                  <a14:useLocalDpi xmlns:a14="http://schemas.microsoft.com/office/drawing/2010/main" val="0"/>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阿里巴巴普惠体 Medium" panose="00020600040101010101" charset="-122"/>
              <a:ea typeface="阿里巴巴普惠体 Medium" panose="00020600040101010101" charset="-122"/>
              <a:sym typeface="阿里巴巴普惠体 Medium" panose="00020600040101010101" charset="-122"/>
            </a:endParaRPr>
          </a:p>
        </p:txBody>
      </p:sp>
      <p:sp>
        <p:nvSpPr>
          <p:cNvPr id="9" name="任意多边形 8"/>
          <p:cNvSpPr/>
          <p:nvPr/>
        </p:nvSpPr>
        <p:spPr>
          <a:xfrm>
            <a:off x="37719" y="4501870"/>
            <a:ext cx="12192000" cy="1187144"/>
          </a:xfrm>
          <a:custGeom>
            <a:avLst/>
            <a:gdLst>
              <a:gd name="connsiteX0" fmla="*/ 0 w 12192000"/>
              <a:gd name="connsiteY0" fmla="*/ 0 h 1257376"/>
              <a:gd name="connsiteX1" fmla="*/ 6096000 w 12192000"/>
              <a:gd name="connsiteY1" fmla="*/ 1198880 h 1257376"/>
              <a:gd name="connsiteX2" fmla="*/ 12192000 w 12192000"/>
              <a:gd name="connsiteY2" fmla="*/ 0 h 1257376"/>
              <a:gd name="connsiteX3" fmla="*/ 12192000 w 12192000"/>
              <a:gd name="connsiteY3" fmla="*/ 58056 h 1257376"/>
              <a:gd name="connsiteX4" fmla="*/ 6096000 w 12192000"/>
              <a:gd name="connsiteY4" fmla="*/ 1256936 h 1257376"/>
              <a:gd name="connsiteX5" fmla="*/ 0 w 12192000"/>
              <a:gd name="connsiteY5" fmla="*/ 58056 h 1257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1257376">
                <a:moveTo>
                  <a:pt x="0" y="0"/>
                </a:moveTo>
                <a:cubicBezTo>
                  <a:pt x="2032407" y="399827"/>
                  <a:pt x="3584448" y="1221059"/>
                  <a:pt x="6096000" y="1198880"/>
                </a:cubicBezTo>
                <a:cubicBezTo>
                  <a:pt x="8607552" y="1176701"/>
                  <a:pt x="10159594" y="399827"/>
                  <a:pt x="12192000" y="0"/>
                </a:cubicBezTo>
                <a:lnTo>
                  <a:pt x="12192000" y="58056"/>
                </a:lnTo>
                <a:cubicBezTo>
                  <a:pt x="10159594" y="457883"/>
                  <a:pt x="8607552" y="1234757"/>
                  <a:pt x="6096000" y="1256936"/>
                </a:cubicBezTo>
                <a:cubicBezTo>
                  <a:pt x="3584448" y="1279115"/>
                  <a:pt x="2032407" y="457883"/>
                  <a:pt x="0" y="58056"/>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阿里巴巴普惠体 Medium" panose="00020600040101010101" charset="-122"/>
              <a:ea typeface="阿里巴巴普惠体 Medium" panose="00020600040101010101" charset="-122"/>
              <a:sym typeface="阿里巴巴普惠体 Medium" panose="00020600040101010101" charset="-122"/>
            </a:endParaRPr>
          </a:p>
        </p:txBody>
      </p:sp>
      <p:sp>
        <p:nvSpPr>
          <p:cNvPr id="7" name="流程图: 离页连接符 5"/>
          <p:cNvSpPr/>
          <p:nvPr/>
        </p:nvSpPr>
        <p:spPr>
          <a:xfrm>
            <a:off x="-121920" y="-31342"/>
            <a:ext cx="12330817" cy="5663308"/>
          </a:xfrm>
          <a:custGeom>
            <a:avLst/>
            <a:gdLst>
              <a:gd name="connsiteX0" fmla="*/ 0 w 10000"/>
              <a:gd name="connsiteY0" fmla="*/ 0 h 10000"/>
              <a:gd name="connsiteX1" fmla="*/ 10000 w 10000"/>
              <a:gd name="connsiteY1" fmla="*/ 0 h 10000"/>
              <a:gd name="connsiteX2" fmla="*/ 10000 w 10000"/>
              <a:gd name="connsiteY2" fmla="*/ 8000 h 10000"/>
              <a:gd name="connsiteX3" fmla="*/ 5000 w 10000"/>
              <a:gd name="connsiteY3" fmla="*/ 10000 h 10000"/>
              <a:gd name="connsiteX4" fmla="*/ 0 w 10000"/>
              <a:gd name="connsiteY4" fmla="*/ 8000 h 10000"/>
              <a:gd name="connsiteX5" fmla="*/ 0 w 10000"/>
              <a:gd name="connsiteY5" fmla="*/ 0 h 10000"/>
              <a:gd name="connsiteX0-1" fmla="*/ 0 w 10000"/>
              <a:gd name="connsiteY0-2" fmla="*/ 0 h 10000"/>
              <a:gd name="connsiteX1-3" fmla="*/ 10000 w 10000"/>
              <a:gd name="connsiteY1-4" fmla="*/ 0 h 10000"/>
              <a:gd name="connsiteX2-5" fmla="*/ 10000 w 10000"/>
              <a:gd name="connsiteY2-6" fmla="*/ 8000 h 10000"/>
              <a:gd name="connsiteX3-7" fmla="*/ 5000 w 10000"/>
              <a:gd name="connsiteY3-8" fmla="*/ 10000 h 10000"/>
              <a:gd name="connsiteX4-9" fmla="*/ 0 w 10000"/>
              <a:gd name="connsiteY4-10" fmla="*/ 8000 h 10000"/>
              <a:gd name="connsiteX5-11" fmla="*/ 0 w 10000"/>
              <a:gd name="connsiteY5-12" fmla="*/ 0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10000" h="10000">
                <a:moveTo>
                  <a:pt x="0" y="0"/>
                </a:moveTo>
                <a:lnTo>
                  <a:pt x="10000" y="0"/>
                </a:lnTo>
                <a:lnTo>
                  <a:pt x="10000" y="8000"/>
                </a:lnTo>
                <a:cubicBezTo>
                  <a:pt x="8333" y="8667"/>
                  <a:pt x="7060" y="9963"/>
                  <a:pt x="5000" y="10000"/>
                </a:cubicBezTo>
                <a:cubicBezTo>
                  <a:pt x="2940" y="10037"/>
                  <a:pt x="1667" y="8667"/>
                  <a:pt x="0" y="8000"/>
                </a:cubicBezTo>
                <a:lnTo>
                  <a:pt x="0" y="0"/>
                </a:lnTo>
                <a:close/>
              </a:path>
            </a:pathLst>
          </a:custGeom>
          <a:solidFill>
            <a:schemeClr val="tx1">
              <a:lumMod val="75000"/>
              <a:lumOff val="2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阿里巴巴普惠体 Medium" panose="00020600040101010101" charset="-122"/>
              <a:ea typeface="阿里巴巴普惠体 Medium" panose="00020600040101010101" charset="-122"/>
              <a:sym typeface="阿里巴巴普惠体 Medium" panose="00020600040101010101" charset="-122"/>
            </a:endParaRPr>
          </a:p>
        </p:txBody>
      </p:sp>
      <p:sp>
        <p:nvSpPr>
          <p:cNvPr id="63" name="矩形 62"/>
          <p:cNvSpPr/>
          <p:nvPr/>
        </p:nvSpPr>
        <p:spPr>
          <a:xfrm>
            <a:off x="3887892" y="4423557"/>
            <a:ext cx="74376" cy="198080"/>
          </a:xfrm>
          <a:prstGeom prst="rect">
            <a:avLst/>
          </a:prstGeom>
          <a:solidFill>
            <a:srgbClr val="2F896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2400" dirty="0">
              <a:solidFill>
                <a:schemeClr val="bg1"/>
              </a:solidFill>
              <a:latin typeface="阿里巴巴普惠体 Medium" panose="00020600040101010101" charset="-122"/>
              <a:ea typeface="阿里巴巴普惠体 Medium" panose="00020600040101010101" charset="-122"/>
              <a:sym typeface="阿里巴巴普惠体 Medium" panose="00020600040101010101" charset="-122"/>
            </a:endParaRPr>
          </a:p>
        </p:txBody>
      </p:sp>
      <p:sp>
        <p:nvSpPr>
          <p:cNvPr id="64" name="文本框 63"/>
          <p:cNvSpPr txBox="1"/>
          <p:nvPr/>
        </p:nvSpPr>
        <p:spPr>
          <a:xfrm>
            <a:off x="4056797" y="4316594"/>
            <a:ext cx="1755194" cy="400110"/>
          </a:xfrm>
          <a:prstGeom prst="rect">
            <a:avLst/>
          </a:prstGeom>
          <a:noFill/>
        </p:spPr>
        <p:txBody>
          <a:bodyPr wrap="square" rtlCol="0">
            <a:spAutoFit/>
          </a:bodyPr>
          <a:lstStyle/>
          <a:p>
            <a:pPr algn="ctr"/>
            <a:r>
              <a:rPr lang="zh-CN" altLang="en-US" sz="2000" dirty="0">
                <a:solidFill>
                  <a:schemeClr val="bg1"/>
                </a:solidFill>
                <a:latin typeface="阿里巴巴普惠体 Medium" panose="00020600040101010101" charset="-122"/>
                <a:ea typeface="阿里巴巴普惠体 Medium" panose="00020600040101010101"/>
                <a:sym typeface="阿里巴巴普惠体 Medium" panose="00020600040101010101" charset="-122"/>
              </a:rPr>
              <a:t>答辩人：</a:t>
            </a:r>
            <a:r>
              <a:rPr lang="en-US" altLang="zh-CN" sz="2000" dirty="0">
                <a:solidFill>
                  <a:schemeClr val="bg1"/>
                </a:solidFill>
                <a:latin typeface="阿里巴巴普惠体 Medium" panose="00020600040101010101" charset="-122"/>
                <a:ea typeface="阿里巴巴普惠体 Medium" panose="00020600040101010101"/>
                <a:sym typeface="阿里巴巴普惠体 Medium" panose="00020600040101010101" charset="-122"/>
              </a:rPr>
              <a:t>XXX</a:t>
            </a:r>
            <a:endParaRPr lang="zh-CN" altLang="en-US" sz="2000" dirty="0">
              <a:solidFill>
                <a:schemeClr val="bg1"/>
              </a:solidFill>
              <a:latin typeface="阿里巴巴普惠体 Medium" panose="00020600040101010101" charset="-122"/>
              <a:ea typeface="阿里巴巴普惠体 Medium" panose="00020600040101010101"/>
              <a:sym typeface="阿里巴巴普惠体 Medium" panose="00020600040101010101" charset="-122"/>
            </a:endParaRPr>
          </a:p>
        </p:txBody>
      </p:sp>
      <p:sp>
        <p:nvSpPr>
          <p:cNvPr id="65" name="矩形 64"/>
          <p:cNvSpPr/>
          <p:nvPr/>
        </p:nvSpPr>
        <p:spPr>
          <a:xfrm>
            <a:off x="6518622" y="4421917"/>
            <a:ext cx="74376" cy="198080"/>
          </a:xfrm>
          <a:prstGeom prst="rect">
            <a:avLst/>
          </a:prstGeom>
          <a:solidFill>
            <a:srgbClr val="2F896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2400" dirty="0">
              <a:solidFill>
                <a:schemeClr val="bg1"/>
              </a:solidFill>
              <a:latin typeface="阿里巴巴普惠体 Medium" panose="00020600040101010101" charset="-122"/>
              <a:ea typeface="阿里巴巴普惠体 Medium" panose="00020600040101010101" charset="-122"/>
              <a:sym typeface="阿里巴巴普惠体 Medium" panose="00020600040101010101" charset="-122"/>
            </a:endParaRPr>
          </a:p>
        </p:txBody>
      </p:sp>
      <p:sp>
        <p:nvSpPr>
          <p:cNvPr id="66" name="文本框 65"/>
          <p:cNvSpPr txBox="1"/>
          <p:nvPr/>
        </p:nvSpPr>
        <p:spPr>
          <a:xfrm>
            <a:off x="6687526" y="4314954"/>
            <a:ext cx="2369387" cy="400110"/>
          </a:xfrm>
          <a:prstGeom prst="rect">
            <a:avLst/>
          </a:prstGeom>
          <a:noFill/>
        </p:spPr>
        <p:txBody>
          <a:bodyPr wrap="square" rtlCol="0">
            <a:spAutoFit/>
          </a:bodyPr>
          <a:lstStyle/>
          <a:p>
            <a:pPr algn="ctr"/>
            <a:r>
              <a:rPr lang="zh-CN" altLang="en-US" sz="2000" dirty="0">
                <a:solidFill>
                  <a:schemeClr val="bg1"/>
                </a:solidFill>
                <a:latin typeface="阿里巴巴普惠体 Medium" panose="00020600040101010101" charset="-122"/>
                <a:ea typeface="阿里巴巴普惠体 Medium" panose="00020600040101010101" charset="-122"/>
                <a:sym typeface="阿里巴巴普惠体 Medium" panose="00020600040101010101" charset="-122"/>
              </a:rPr>
              <a:t>指导教师：</a:t>
            </a:r>
            <a:r>
              <a:rPr lang="en-US" altLang="zh-CN" sz="2000" dirty="0">
                <a:solidFill>
                  <a:schemeClr val="bg1"/>
                </a:solidFill>
                <a:latin typeface="阿里巴巴普惠体 Medium" panose="00020600040101010101" charset="-122"/>
                <a:ea typeface="阿里巴巴普惠体 Medium" panose="00020600040101010101" charset="-122"/>
                <a:sym typeface="阿里巴巴普惠体 Medium" panose="00020600040101010101" charset="-122"/>
              </a:rPr>
              <a:t>XXX</a:t>
            </a:r>
            <a:endParaRPr lang="zh-CN" altLang="en-US" sz="2000" dirty="0">
              <a:solidFill>
                <a:schemeClr val="bg1"/>
              </a:solidFill>
              <a:latin typeface="阿里巴巴普惠体 Medium" panose="00020600040101010101" charset="-122"/>
              <a:ea typeface="阿里巴巴普惠体 Medium" panose="00020600040101010101" charset="-122"/>
              <a:sym typeface="阿里巴巴普惠体 Medium" panose="00020600040101010101" charset="-122"/>
            </a:endParaRPr>
          </a:p>
        </p:txBody>
      </p:sp>
      <p:sp>
        <p:nvSpPr>
          <p:cNvPr id="68" name="TextBox 10"/>
          <p:cNvSpPr txBox="1"/>
          <p:nvPr/>
        </p:nvSpPr>
        <p:spPr>
          <a:xfrm>
            <a:off x="1215196" y="2228671"/>
            <a:ext cx="10010039" cy="1200329"/>
          </a:xfrm>
          <a:prstGeom prst="rect">
            <a:avLst/>
          </a:prstGeom>
          <a:noFill/>
        </p:spPr>
        <p:txBody>
          <a:bodyPr wrap="square" rtlCol="0">
            <a:spAutoFit/>
          </a:bodyPr>
          <a:lstStyle/>
          <a:p>
            <a:pPr algn="dist"/>
            <a:r>
              <a:rPr lang="zh-CN" altLang="en-US" sz="7200" spc="300" dirty="0">
                <a:solidFill>
                  <a:schemeClr val="bg1"/>
                </a:solidFill>
                <a:latin typeface="华文中宋" panose="02010600040101010101" pitchFamily="2" charset="-122"/>
                <a:ea typeface="华文中宋" panose="02010600040101010101" pitchFamily="2" charset="-122"/>
                <a:cs typeface="阿里巴巴普惠体" panose="00020600040101010101" pitchFamily="18" charset="-122"/>
                <a:sym typeface="阿里巴巴普惠体 Medium" panose="00020600040101010101" charset="-122"/>
              </a:rPr>
              <a:t>武汉大学答辩</a:t>
            </a:r>
            <a:r>
              <a:rPr lang="en-US" altLang="zh-CN" sz="7200" spc="300" dirty="0">
                <a:solidFill>
                  <a:schemeClr val="bg1"/>
                </a:solidFill>
                <a:latin typeface="华文中宋" panose="02010600040101010101" pitchFamily="2" charset="-122"/>
                <a:ea typeface="华文中宋" panose="02010600040101010101" pitchFamily="2" charset="-122"/>
                <a:cs typeface="阿里巴巴普惠体" panose="00020600040101010101" pitchFamily="18" charset="-122"/>
                <a:sym typeface="阿里巴巴普惠体 Medium" panose="00020600040101010101" charset="-122"/>
              </a:rPr>
              <a:t>PPT</a:t>
            </a:r>
            <a:r>
              <a:rPr lang="zh-CN" altLang="en-US" sz="7200" spc="300" dirty="0">
                <a:solidFill>
                  <a:schemeClr val="bg1"/>
                </a:solidFill>
                <a:latin typeface="华文中宋" panose="02010600040101010101" pitchFamily="2" charset="-122"/>
                <a:ea typeface="华文中宋" panose="02010600040101010101" pitchFamily="2" charset="-122"/>
                <a:cs typeface="阿里巴巴普惠体" panose="00020600040101010101" pitchFamily="18" charset="-122"/>
                <a:sym typeface="阿里巴巴普惠体 Medium" panose="00020600040101010101" charset="-122"/>
              </a:rPr>
              <a:t>模板</a:t>
            </a:r>
            <a:endParaRPr lang="en-US" altLang="zh-CN" sz="7200" spc="300" dirty="0">
              <a:solidFill>
                <a:schemeClr val="bg1"/>
              </a:solidFill>
              <a:latin typeface="华文中宋" panose="02010600040101010101" pitchFamily="2" charset="-122"/>
              <a:ea typeface="华文中宋" panose="02010600040101010101" pitchFamily="2" charset="-122"/>
              <a:cs typeface="阿里巴巴普惠体" panose="00020600040101010101" pitchFamily="18" charset="-122"/>
              <a:sym typeface="阿里巴巴普惠体 Medium" panose="00020600040101010101" charset="-122"/>
            </a:endParaRPr>
          </a:p>
        </p:txBody>
      </p:sp>
      <p:grpSp>
        <p:nvGrpSpPr>
          <p:cNvPr id="75" name="组合 74">
            <a:extLst>
              <a:ext uri="{FF2B5EF4-FFF2-40B4-BE49-F238E27FC236}">
                <a16:creationId xmlns:a16="http://schemas.microsoft.com/office/drawing/2014/main" id="{CA6B2F1E-D5D0-7C66-FCDF-2C85C93CA343}"/>
              </a:ext>
            </a:extLst>
          </p:cNvPr>
          <p:cNvGrpSpPr/>
          <p:nvPr/>
        </p:nvGrpSpPr>
        <p:grpSpPr>
          <a:xfrm>
            <a:off x="14708" y="-68784"/>
            <a:ext cx="1653039" cy="888842"/>
            <a:chOff x="14708" y="-68784"/>
            <a:chExt cx="1653039" cy="888842"/>
          </a:xfrm>
        </p:grpSpPr>
        <p:pic>
          <p:nvPicPr>
            <p:cNvPr id="70" name="图片 69">
              <a:extLst>
                <a:ext uri="{FF2B5EF4-FFF2-40B4-BE49-F238E27FC236}">
                  <a16:creationId xmlns:a16="http://schemas.microsoft.com/office/drawing/2014/main" id="{4575520B-9446-6665-AC43-F76747E3F0D6}"/>
                </a:ext>
              </a:extLst>
            </p:cNvPr>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14708" y="-68784"/>
              <a:ext cx="1653039" cy="888842"/>
            </a:xfrm>
            <a:prstGeom prst="rect">
              <a:avLst/>
            </a:prstGeom>
          </p:spPr>
        </p:pic>
        <p:pic>
          <p:nvPicPr>
            <p:cNvPr id="72" name="图片 71">
              <a:extLst>
                <a:ext uri="{FF2B5EF4-FFF2-40B4-BE49-F238E27FC236}">
                  <a16:creationId xmlns:a16="http://schemas.microsoft.com/office/drawing/2014/main" id="{45845218-6D15-652B-2AEA-1E40B49E4042}"/>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3107" r="67229" b="1"/>
            <a:stretch/>
          </p:blipFill>
          <p:spPr>
            <a:xfrm>
              <a:off x="126468" y="112143"/>
              <a:ext cx="483132" cy="474453"/>
            </a:xfrm>
            <a:prstGeom prst="rect">
              <a:avLst/>
            </a:prstGeom>
          </p:spPr>
        </p:pic>
      </p:grpSp>
      <p:sp>
        <p:nvSpPr>
          <p:cNvPr id="73" name="椭圆 72">
            <a:extLst>
              <a:ext uri="{FF2B5EF4-FFF2-40B4-BE49-F238E27FC236}">
                <a16:creationId xmlns:a16="http://schemas.microsoft.com/office/drawing/2014/main" id="{38B6FC90-7265-510F-2DAC-B618442501EB}"/>
              </a:ext>
            </a:extLst>
          </p:cNvPr>
          <p:cNvSpPr/>
          <p:nvPr/>
        </p:nvSpPr>
        <p:spPr>
          <a:xfrm>
            <a:off x="5526977" y="865471"/>
            <a:ext cx="1138046" cy="1138046"/>
          </a:xfrm>
          <a:prstGeom prst="ellipse">
            <a:avLst/>
          </a:prstGeom>
          <a:no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libri"/>
              <a:ea typeface="宋体" panose="02010600030101010101" pitchFamily="2" charset="-122"/>
              <a:cs typeface="+mn-cs"/>
            </a:endParaRPr>
          </a:p>
        </p:txBody>
      </p:sp>
      <p:pic>
        <p:nvPicPr>
          <p:cNvPr id="74" name="图片 73">
            <a:extLst>
              <a:ext uri="{FF2B5EF4-FFF2-40B4-BE49-F238E27FC236}">
                <a16:creationId xmlns:a16="http://schemas.microsoft.com/office/drawing/2014/main" id="{58576855-5CF3-3066-A8FB-24B35C5A3CF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648145" y="971550"/>
            <a:ext cx="925888" cy="925888"/>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lt">
                                    <p:tmPct val="10000"/>
                                  </p:iterate>
                                  <p:childTnLst>
                                    <p:set>
                                      <p:cBhvr>
                                        <p:cTn id="6" dur="1" fill="hold">
                                          <p:stCondLst>
                                            <p:cond delay="0"/>
                                          </p:stCondLst>
                                        </p:cTn>
                                        <p:tgtEl>
                                          <p:spTgt spid="68"/>
                                        </p:tgtEl>
                                        <p:attrNameLst>
                                          <p:attrName>style.visibility</p:attrName>
                                        </p:attrNameLst>
                                      </p:cBhvr>
                                      <p:to>
                                        <p:strVal val="visible"/>
                                      </p:to>
                                    </p:set>
                                    <p:animEffect transition="in" filter="fade">
                                      <p:cBhvr>
                                        <p:cTn id="7" dur="500"/>
                                        <p:tgtEl>
                                          <p:spTgt spid="68"/>
                                        </p:tgtEl>
                                      </p:cBhvr>
                                    </p:animEffect>
                                  </p:childTnLst>
                                </p:cTn>
                              </p:par>
                            </p:childTnLst>
                          </p:cTn>
                        </p:par>
                        <p:par>
                          <p:cTn id="8" fill="hold">
                            <p:stCondLst>
                              <p:cond delay="1000"/>
                            </p:stCondLst>
                            <p:childTnLst>
                              <p:par>
                                <p:cTn id="9" presetID="17" presetClass="entr" presetSubtype="1" fill="hold" grpId="0" nodeType="afterEffect">
                                  <p:stCondLst>
                                    <p:cond delay="0"/>
                                  </p:stCondLst>
                                  <p:childTnLst>
                                    <p:set>
                                      <p:cBhvr>
                                        <p:cTn id="10" dur="1" fill="hold">
                                          <p:stCondLst>
                                            <p:cond delay="0"/>
                                          </p:stCondLst>
                                        </p:cTn>
                                        <p:tgtEl>
                                          <p:spTgt spid="63"/>
                                        </p:tgtEl>
                                        <p:attrNameLst>
                                          <p:attrName>style.visibility</p:attrName>
                                        </p:attrNameLst>
                                      </p:cBhvr>
                                      <p:to>
                                        <p:strVal val="visible"/>
                                      </p:to>
                                    </p:set>
                                    <p:anim calcmode="lin" valueType="num">
                                      <p:cBhvr>
                                        <p:cTn id="11" dur="750" fill="hold"/>
                                        <p:tgtEl>
                                          <p:spTgt spid="63"/>
                                        </p:tgtEl>
                                        <p:attrNameLst>
                                          <p:attrName>ppt_x</p:attrName>
                                        </p:attrNameLst>
                                      </p:cBhvr>
                                      <p:tavLst>
                                        <p:tav tm="0">
                                          <p:val>
                                            <p:strVal val="#ppt_x"/>
                                          </p:val>
                                        </p:tav>
                                        <p:tav tm="100000">
                                          <p:val>
                                            <p:strVal val="#ppt_x"/>
                                          </p:val>
                                        </p:tav>
                                      </p:tavLst>
                                    </p:anim>
                                    <p:anim calcmode="lin" valueType="num">
                                      <p:cBhvr>
                                        <p:cTn id="12" dur="750" fill="hold"/>
                                        <p:tgtEl>
                                          <p:spTgt spid="63"/>
                                        </p:tgtEl>
                                        <p:attrNameLst>
                                          <p:attrName>ppt_y</p:attrName>
                                        </p:attrNameLst>
                                      </p:cBhvr>
                                      <p:tavLst>
                                        <p:tav tm="0">
                                          <p:val>
                                            <p:strVal val="#ppt_y-#ppt_h/2"/>
                                          </p:val>
                                        </p:tav>
                                        <p:tav tm="100000">
                                          <p:val>
                                            <p:strVal val="#ppt_y"/>
                                          </p:val>
                                        </p:tav>
                                      </p:tavLst>
                                    </p:anim>
                                    <p:anim calcmode="lin" valueType="num">
                                      <p:cBhvr>
                                        <p:cTn id="13" dur="750" fill="hold"/>
                                        <p:tgtEl>
                                          <p:spTgt spid="63"/>
                                        </p:tgtEl>
                                        <p:attrNameLst>
                                          <p:attrName>ppt_w</p:attrName>
                                        </p:attrNameLst>
                                      </p:cBhvr>
                                      <p:tavLst>
                                        <p:tav tm="0">
                                          <p:val>
                                            <p:strVal val="#ppt_w"/>
                                          </p:val>
                                        </p:tav>
                                        <p:tav tm="100000">
                                          <p:val>
                                            <p:strVal val="#ppt_w"/>
                                          </p:val>
                                        </p:tav>
                                      </p:tavLst>
                                    </p:anim>
                                    <p:anim calcmode="lin" valueType="num">
                                      <p:cBhvr>
                                        <p:cTn id="14" dur="750" fill="hold"/>
                                        <p:tgtEl>
                                          <p:spTgt spid="63"/>
                                        </p:tgtEl>
                                        <p:attrNameLst>
                                          <p:attrName>ppt_h</p:attrName>
                                        </p:attrNameLst>
                                      </p:cBhvr>
                                      <p:tavLst>
                                        <p:tav tm="0">
                                          <p:val>
                                            <p:fltVal val="0"/>
                                          </p:val>
                                        </p:tav>
                                        <p:tav tm="100000">
                                          <p:val>
                                            <p:strVal val="#ppt_h"/>
                                          </p:val>
                                        </p:tav>
                                      </p:tavLst>
                                    </p:anim>
                                  </p:childTnLst>
                                </p:cTn>
                              </p:par>
                              <p:par>
                                <p:cTn id="15" presetID="17" presetClass="entr" presetSubtype="1" fill="hold" grpId="0" nodeType="withEffect">
                                  <p:stCondLst>
                                    <p:cond delay="0"/>
                                  </p:stCondLst>
                                  <p:childTnLst>
                                    <p:set>
                                      <p:cBhvr>
                                        <p:cTn id="16" dur="1" fill="hold">
                                          <p:stCondLst>
                                            <p:cond delay="0"/>
                                          </p:stCondLst>
                                        </p:cTn>
                                        <p:tgtEl>
                                          <p:spTgt spid="65"/>
                                        </p:tgtEl>
                                        <p:attrNameLst>
                                          <p:attrName>style.visibility</p:attrName>
                                        </p:attrNameLst>
                                      </p:cBhvr>
                                      <p:to>
                                        <p:strVal val="visible"/>
                                      </p:to>
                                    </p:set>
                                    <p:anim calcmode="lin" valueType="num">
                                      <p:cBhvr>
                                        <p:cTn id="17" dur="750" fill="hold"/>
                                        <p:tgtEl>
                                          <p:spTgt spid="65"/>
                                        </p:tgtEl>
                                        <p:attrNameLst>
                                          <p:attrName>ppt_x</p:attrName>
                                        </p:attrNameLst>
                                      </p:cBhvr>
                                      <p:tavLst>
                                        <p:tav tm="0">
                                          <p:val>
                                            <p:strVal val="#ppt_x"/>
                                          </p:val>
                                        </p:tav>
                                        <p:tav tm="100000">
                                          <p:val>
                                            <p:strVal val="#ppt_x"/>
                                          </p:val>
                                        </p:tav>
                                      </p:tavLst>
                                    </p:anim>
                                    <p:anim calcmode="lin" valueType="num">
                                      <p:cBhvr>
                                        <p:cTn id="18" dur="750" fill="hold"/>
                                        <p:tgtEl>
                                          <p:spTgt spid="65"/>
                                        </p:tgtEl>
                                        <p:attrNameLst>
                                          <p:attrName>ppt_y</p:attrName>
                                        </p:attrNameLst>
                                      </p:cBhvr>
                                      <p:tavLst>
                                        <p:tav tm="0">
                                          <p:val>
                                            <p:strVal val="#ppt_y-#ppt_h/2"/>
                                          </p:val>
                                        </p:tav>
                                        <p:tav tm="100000">
                                          <p:val>
                                            <p:strVal val="#ppt_y"/>
                                          </p:val>
                                        </p:tav>
                                      </p:tavLst>
                                    </p:anim>
                                    <p:anim calcmode="lin" valueType="num">
                                      <p:cBhvr>
                                        <p:cTn id="19" dur="750" fill="hold"/>
                                        <p:tgtEl>
                                          <p:spTgt spid="65"/>
                                        </p:tgtEl>
                                        <p:attrNameLst>
                                          <p:attrName>ppt_w</p:attrName>
                                        </p:attrNameLst>
                                      </p:cBhvr>
                                      <p:tavLst>
                                        <p:tav tm="0">
                                          <p:val>
                                            <p:strVal val="#ppt_w"/>
                                          </p:val>
                                        </p:tav>
                                        <p:tav tm="100000">
                                          <p:val>
                                            <p:strVal val="#ppt_w"/>
                                          </p:val>
                                        </p:tav>
                                      </p:tavLst>
                                    </p:anim>
                                    <p:anim calcmode="lin" valueType="num">
                                      <p:cBhvr>
                                        <p:cTn id="20" dur="750" fill="hold"/>
                                        <p:tgtEl>
                                          <p:spTgt spid="65"/>
                                        </p:tgtEl>
                                        <p:attrNameLst>
                                          <p:attrName>ppt_h</p:attrName>
                                        </p:attrNameLst>
                                      </p:cBhvr>
                                      <p:tavLst>
                                        <p:tav tm="0">
                                          <p:val>
                                            <p:fltVal val="0"/>
                                          </p:val>
                                        </p:tav>
                                        <p:tav tm="100000">
                                          <p:val>
                                            <p:strVal val="#ppt_h"/>
                                          </p:val>
                                        </p:tav>
                                      </p:tavLst>
                                    </p:anim>
                                  </p:childTnLst>
                                </p:cTn>
                              </p:par>
                              <p:par>
                                <p:cTn id="21" presetID="22" presetClass="entr" presetSubtype="8" fill="hold" grpId="0" nodeType="withEffect">
                                  <p:stCondLst>
                                    <p:cond delay="550"/>
                                  </p:stCondLst>
                                  <p:childTnLst>
                                    <p:set>
                                      <p:cBhvr>
                                        <p:cTn id="22" dur="1" fill="hold">
                                          <p:stCondLst>
                                            <p:cond delay="0"/>
                                          </p:stCondLst>
                                        </p:cTn>
                                        <p:tgtEl>
                                          <p:spTgt spid="64"/>
                                        </p:tgtEl>
                                        <p:attrNameLst>
                                          <p:attrName>style.visibility</p:attrName>
                                        </p:attrNameLst>
                                      </p:cBhvr>
                                      <p:to>
                                        <p:strVal val="visible"/>
                                      </p:to>
                                    </p:set>
                                    <p:animEffect transition="in" filter="wipe(left)">
                                      <p:cBhvr>
                                        <p:cTn id="23" dur="750"/>
                                        <p:tgtEl>
                                          <p:spTgt spid="64"/>
                                        </p:tgtEl>
                                      </p:cBhvr>
                                    </p:animEffect>
                                  </p:childTnLst>
                                </p:cTn>
                              </p:par>
                              <p:par>
                                <p:cTn id="24" presetID="22" presetClass="entr" presetSubtype="8" fill="hold" grpId="0" nodeType="withEffect">
                                  <p:stCondLst>
                                    <p:cond delay="500"/>
                                  </p:stCondLst>
                                  <p:childTnLst>
                                    <p:set>
                                      <p:cBhvr>
                                        <p:cTn id="25" dur="1" fill="hold">
                                          <p:stCondLst>
                                            <p:cond delay="0"/>
                                          </p:stCondLst>
                                        </p:cTn>
                                        <p:tgtEl>
                                          <p:spTgt spid="66"/>
                                        </p:tgtEl>
                                        <p:attrNameLst>
                                          <p:attrName>style.visibility</p:attrName>
                                        </p:attrNameLst>
                                      </p:cBhvr>
                                      <p:to>
                                        <p:strVal val="visible"/>
                                      </p:to>
                                    </p:set>
                                    <p:animEffect transition="in" filter="wipe(left)">
                                      <p:cBhvr>
                                        <p:cTn id="26" dur="75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animBg="1"/>
      <p:bldP spid="64" grpId="0"/>
      <p:bldP spid="65" grpId="0" animBg="1"/>
      <p:bldP spid="66" grpId="0"/>
      <p:bldP spid="68"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E4DFD8"/>
        </a:solidFill>
        <a:effectLst/>
      </p:bgPr>
    </p:bg>
    <p:spTree>
      <p:nvGrpSpPr>
        <p:cNvPr id="1" name=""/>
        <p:cNvGrpSpPr/>
        <p:nvPr/>
      </p:nvGrpSpPr>
      <p:grpSpPr>
        <a:xfrm>
          <a:off x="0" y="0"/>
          <a:ext cx="0" cy="0"/>
          <a:chOff x="0" y="0"/>
          <a:chExt cx="0" cy="0"/>
        </a:xfrm>
      </p:grpSpPr>
      <p:sp>
        <p:nvSpPr>
          <p:cNvPr id="40" name="文本框 39"/>
          <p:cNvSpPr txBox="1"/>
          <p:nvPr/>
        </p:nvSpPr>
        <p:spPr>
          <a:xfrm>
            <a:off x="2391395" y="229536"/>
            <a:ext cx="2109486" cy="276999"/>
          </a:xfrm>
          <a:prstGeom prst="rect">
            <a:avLst/>
          </a:prstGeom>
          <a:noFill/>
        </p:spPr>
        <p:txBody>
          <a:bodyPr wrap="square" rtlCol="0">
            <a:spAutoFit/>
          </a:bodyPr>
          <a:lstStyle/>
          <a:p>
            <a:r>
              <a:rPr lang="zh-CN" altLang="en-US" sz="1200" b="1" dirty="0">
                <a:solidFill>
                  <a:schemeClr val="bg1"/>
                </a:solidFill>
                <a:latin typeface="+mn-ea"/>
              </a:rPr>
              <a:t>ADD YOUR TEXT HERE</a:t>
            </a:r>
          </a:p>
        </p:txBody>
      </p:sp>
      <p:sp>
        <p:nvSpPr>
          <p:cNvPr id="41" name="文本框 40"/>
          <p:cNvSpPr txBox="1"/>
          <p:nvPr/>
        </p:nvSpPr>
        <p:spPr>
          <a:xfrm>
            <a:off x="-41951" y="131488"/>
            <a:ext cx="2468001" cy="400110"/>
          </a:xfrm>
          <a:prstGeom prst="rect">
            <a:avLst/>
          </a:prstGeom>
          <a:noFill/>
        </p:spPr>
        <p:txBody>
          <a:bodyPr wrap="square" rtlCol="0">
            <a:spAutoFit/>
          </a:bodyPr>
          <a:lstStyle/>
          <a:p>
            <a:r>
              <a:rPr lang="zh-CN" altLang="en-US" sz="2000" b="1" spc="300" dirty="0">
                <a:solidFill>
                  <a:schemeClr val="bg1"/>
                </a:solidFill>
                <a:latin typeface="+mj-ea"/>
                <a:ea typeface="+mj-ea"/>
              </a:rPr>
              <a:t>研究方法与过程</a:t>
            </a:r>
            <a:endParaRPr lang="zh-CN" altLang="en-US" sz="1400" b="1" spc="300" dirty="0">
              <a:solidFill>
                <a:schemeClr val="bg1"/>
              </a:solidFill>
              <a:latin typeface="+mj-ea"/>
            </a:endParaRPr>
          </a:p>
        </p:txBody>
      </p:sp>
      <p:cxnSp>
        <p:nvCxnSpPr>
          <p:cNvPr id="10" name="直接连接符 9">
            <a:extLst>
              <a:ext uri="{FF2B5EF4-FFF2-40B4-BE49-F238E27FC236}">
                <a16:creationId xmlns:a16="http://schemas.microsoft.com/office/drawing/2014/main" id="{30EF66CD-EAE7-88E8-CAFA-6F0ECC0577AD}"/>
              </a:ext>
            </a:extLst>
          </p:cNvPr>
          <p:cNvCxnSpPr/>
          <p:nvPr/>
        </p:nvCxnSpPr>
        <p:spPr>
          <a:xfrm>
            <a:off x="2298816" y="3617087"/>
            <a:ext cx="0" cy="485013"/>
          </a:xfrm>
          <a:prstGeom prst="line">
            <a:avLst/>
          </a:prstGeom>
          <a:ln w="19050">
            <a:solidFill>
              <a:srgbClr val="5A5A60"/>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DD6B61A9-ECCE-10E2-C872-BA4D51BB2BF4}"/>
              </a:ext>
            </a:extLst>
          </p:cNvPr>
          <p:cNvCxnSpPr/>
          <p:nvPr/>
        </p:nvCxnSpPr>
        <p:spPr>
          <a:xfrm>
            <a:off x="4196196" y="3045587"/>
            <a:ext cx="0" cy="485013"/>
          </a:xfrm>
          <a:prstGeom prst="line">
            <a:avLst/>
          </a:prstGeom>
          <a:ln w="19050">
            <a:solidFill>
              <a:srgbClr val="5A5A60"/>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D028B24A-5063-0EF0-BB3F-29B96C144E25}"/>
              </a:ext>
            </a:extLst>
          </p:cNvPr>
          <p:cNvCxnSpPr/>
          <p:nvPr/>
        </p:nvCxnSpPr>
        <p:spPr>
          <a:xfrm>
            <a:off x="7990956" y="3045587"/>
            <a:ext cx="0" cy="485013"/>
          </a:xfrm>
          <a:prstGeom prst="line">
            <a:avLst/>
          </a:prstGeom>
          <a:ln w="19050">
            <a:solidFill>
              <a:srgbClr val="5A5A60"/>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523FA85D-3DB5-B10F-625E-7330C49FE763}"/>
              </a:ext>
            </a:extLst>
          </p:cNvPr>
          <p:cNvCxnSpPr/>
          <p:nvPr/>
        </p:nvCxnSpPr>
        <p:spPr>
          <a:xfrm>
            <a:off x="6101196" y="3617087"/>
            <a:ext cx="0" cy="485013"/>
          </a:xfrm>
          <a:prstGeom prst="line">
            <a:avLst/>
          </a:prstGeom>
          <a:ln w="19050">
            <a:solidFill>
              <a:srgbClr val="5A5A60"/>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43778D27-80F9-E276-E9DA-BB75F3BAB350}"/>
              </a:ext>
            </a:extLst>
          </p:cNvPr>
          <p:cNvCxnSpPr/>
          <p:nvPr/>
        </p:nvCxnSpPr>
        <p:spPr>
          <a:xfrm>
            <a:off x="9880716" y="3617087"/>
            <a:ext cx="0" cy="485013"/>
          </a:xfrm>
          <a:prstGeom prst="line">
            <a:avLst/>
          </a:prstGeom>
          <a:ln w="19050">
            <a:solidFill>
              <a:srgbClr val="5A5A60"/>
            </a:solidFill>
          </a:ln>
        </p:spPr>
        <p:style>
          <a:lnRef idx="1">
            <a:schemeClr val="accent1"/>
          </a:lnRef>
          <a:fillRef idx="0">
            <a:schemeClr val="accent1"/>
          </a:fillRef>
          <a:effectRef idx="0">
            <a:schemeClr val="accent1"/>
          </a:effectRef>
          <a:fontRef idx="minor">
            <a:schemeClr val="tx1"/>
          </a:fontRef>
        </p:style>
      </p:cxnSp>
      <p:sp>
        <p:nvSpPr>
          <p:cNvPr id="16" name="TextBox 10">
            <a:extLst>
              <a:ext uri="{FF2B5EF4-FFF2-40B4-BE49-F238E27FC236}">
                <a16:creationId xmlns:a16="http://schemas.microsoft.com/office/drawing/2014/main" id="{01AB68A5-A378-6502-D020-FEA2DF1AB39F}"/>
              </a:ext>
            </a:extLst>
          </p:cNvPr>
          <p:cNvSpPr txBox="1"/>
          <p:nvPr/>
        </p:nvSpPr>
        <p:spPr>
          <a:xfrm>
            <a:off x="4982941" y="660134"/>
            <a:ext cx="2236510" cy="584775"/>
          </a:xfrm>
          <a:prstGeom prst="rect">
            <a:avLst/>
          </a:prstGeom>
          <a:noFill/>
        </p:spPr>
        <p:txBody>
          <a:bodyPr wrap="none" rtlCol="0">
            <a:spAutoFit/>
          </a:bodyPr>
          <a:lstStyle/>
          <a:p>
            <a:pPr algn="ctr"/>
            <a:r>
              <a:rPr lang="zh-CN" altLang="en-US" sz="3200" dirty="0">
                <a:solidFill>
                  <a:schemeClr val="tx1">
                    <a:lumMod val="65000"/>
                    <a:lumOff val="35000"/>
                  </a:schemeClr>
                </a:solidFill>
                <a:latin typeface="阿里巴巴普惠体 Medium" panose="00020600040101010101" charset="-122"/>
                <a:ea typeface="阿里巴巴普惠体 Medium" panose="00020600040101010101" charset="-122"/>
                <a:cs typeface="Segoe UI Light" panose="020B0502040204020203" pitchFamily="34" charset="0"/>
                <a:sym typeface="阿里巴巴普惠体 Medium" panose="00020600040101010101" charset="-122"/>
              </a:rPr>
              <a:t>请输入标题</a:t>
            </a:r>
            <a:endParaRPr lang="en-US" altLang="zh-CN" sz="3200" dirty="0">
              <a:solidFill>
                <a:schemeClr val="tx1">
                  <a:lumMod val="65000"/>
                  <a:lumOff val="35000"/>
                </a:schemeClr>
              </a:solidFill>
              <a:latin typeface="阿里巴巴普惠体 Medium" panose="00020600040101010101" charset="-122"/>
              <a:ea typeface="阿里巴巴普惠体 Medium" panose="00020600040101010101" charset="-122"/>
              <a:cs typeface="Segoe UI Light" panose="020B0502040204020203" pitchFamily="34" charset="0"/>
              <a:sym typeface="阿里巴巴普惠体 Medium" panose="00020600040101010101" charset="-122"/>
            </a:endParaRPr>
          </a:p>
        </p:txBody>
      </p:sp>
      <p:cxnSp>
        <p:nvCxnSpPr>
          <p:cNvPr id="17" name="直接连接符 16">
            <a:extLst>
              <a:ext uri="{FF2B5EF4-FFF2-40B4-BE49-F238E27FC236}">
                <a16:creationId xmlns:a16="http://schemas.microsoft.com/office/drawing/2014/main" id="{A0E047FC-1494-090B-84F0-FB41C5C480A1}"/>
              </a:ext>
            </a:extLst>
          </p:cNvPr>
          <p:cNvCxnSpPr/>
          <p:nvPr/>
        </p:nvCxnSpPr>
        <p:spPr>
          <a:xfrm>
            <a:off x="5658247" y="1384300"/>
            <a:ext cx="875507" cy="0"/>
          </a:xfrm>
          <a:prstGeom prst="line">
            <a:avLst/>
          </a:prstGeom>
          <a:ln w="50800">
            <a:solidFill>
              <a:srgbClr val="5A5A60"/>
            </a:solidFill>
          </a:ln>
        </p:spPr>
        <p:style>
          <a:lnRef idx="1">
            <a:schemeClr val="accent1"/>
          </a:lnRef>
          <a:fillRef idx="0">
            <a:schemeClr val="accent1"/>
          </a:fillRef>
          <a:effectRef idx="0">
            <a:schemeClr val="accent1"/>
          </a:effectRef>
          <a:fontRef idx="minor">
            <a:schemeClr val="tx1"/>
          </a:fontRef>
        </p:style>
      </p:cxnSp>
      <p:sp>
        <p:nvSpPr>
          <p:cNvPr id="18" name="矩形 17">
            <a:extLst>
              <a:ext uri="{FF2B5EF4-FFF2-40B4-BE49-F238E27FC236}">
                <a16:creationId xmlns:a16="http://schemas.microsoft.com/office/drawing/2014/main" id="{E2220F3F-7BBC-EF60-EDAC-08A3E867BF17}"/>
              </a:ext>
            </a:extLst>
          </p:cNvPr>
          <p:cNvSpPr/>
          <p:nvPr/>
        </p:nvSpPr>
        <p:spPr>
          <a:xfrm>
            <a:off x="0" y="3530600"/>
            <a:ext cx="12192000" cy="177800"/>
          </a:xfrm>
          <a:prstGeom prst="rect">
            <a:avLst/>
          </a:prstGeom>
          <a:solidFill>
            <a:srgbClr val="4141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阿里巴巴普惠体 Medium" panose="00020600040101010101" charset="-122"/>
              <a:ea typeface="阿里巴巴普惠体 Medium" panose="00020600040101010101" charset="-122"/>
              <a:sym typeface="阿里巴巴普惠体 Medium" panose="00020600040101010101" charset="-122"/>
            </a:endParaRPr>
          </a:p>
        </p:txBody>
      </p:sp>
      <p:sp>
        <p:nvSpPr>
          <p:cNvPr id="19" name="流程图: 过程 18">
            <a:extLst>
              <a:ext uri="{FF2B5EF4-FFF2-40B4-BE49-F238E27FC236}">
                <a16:creationId xmlns:a16="http://schemas.microsoft.com/office/drawing/2014/main" id="{FCC67232-2BED-8805-71D2-044D1A72267A}"/>
              </a:ext>
            </a:extLst>
          </p:cNvPr>
          <p:cNvSpPr/>
          <p:nvPr/>
        </p:nvSpPr>
        <p:spPr>
          <a:xfrm>
            <a:off x="1946871" y="4102100"/>
            <a:ext cx="723900" cy="485013"/>
          </a:xfrm>
          <a:prstGeom prst="flowChartProcess">
            <a:avLst/>
          </a:prstGeom>
          <a:solidFill>
            <a:srgbClr val="2E2D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阿里巴巴普惠体 Medium" panose="00020600040101010101" charset="-122"/>
              <a:ea typeface="阿里巴巴普惠体 Medium" panose="00020600040101010101" charset="-122"/>
              <a:sym typeface="阿里巴巴普惠体 Medium" panose="00020600040101010101" charset="-122"/>
            </a:endParaRPr>
          </a:p>
        </p:txBody>
      </p:sp>
      <p:sp>
        <p:nvSpPr>
          <p:cNvPr id="20" name="流程图: 过程 19">
            <a:extLst>
              <a:ext uri="{FF2B5EF4-FFF2-40B4-BE49-F238E27FC236}">
                <a16:creationId xmlns:a16="http://schemas.microsoft.com/office/drawing/2014/main" id="{2984430D-CFEA-097D-F5FA-52C350A68F55}"/>
              </a:ext>
            </a:extLst>
          </p:cNvPr>
          <p:cNvSpPr/>
          <p:nvPr/>
        </p:nvSpPr>
        <p:spPr>
          <a:xfrm>
            <a:off x="5734051" y="4102100"/>
            <a:ext cx="723900" cy="485013"/>
          </a:xfrm>
          <a:prstGeom prst="flowChartProcess">
            <a:avLst/>
          </a:prstGeom>
          <a:solidFill>
            <a:srgbClr val="2E2D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阿里巴巴普惠体 Medium" panose="00020600040101010101" charset="-122"/>
              <a:ea typeface="阿里巴巴普惠体 Medium" panose="00020600040101010101" charset="-122"/>
              <a:sym typeface="阿里巴巴普惠体 Medium" panose="00020600040101010101" charset="-122"/>
            </a:endParaRPr>
          </a:p>
        </p:txBody>
      </p:sp>
      <p:sp>
        <p:nvSpPr>
          <p:cNvPr id="21" name="流程图: 过程 20">
            <a:extLst>
              <a:ext uri="{FF2B5EF4-FFF2-40B4-BE49-F238E27FC236}">
                <a16:creationId xmlns:a16="http://schemas.microsoft.com/office/drawing/2014/main" id="{7E1CC962-BC65-CB61-A805-B0A44F9ADC62}"/>
              </a:ext>
            </a:extLst>
          </p:cNvPr>
          <p:cNvSpPr/>
          <p:nvPr/>
        </p:nvSpPr>
        <p:spPr>
          <a:xfrm>
            <a:off x="9521230" y="4102100"/>
            <a:ext cx="723900" cy="485013"/>
          </a:xfrm>
          <a:prstGeom prst="flowChartProcess">
            <a:avLst/>
          </a:prstGeom>
          <a:solidFill>
            <a:srgbClr val="2E2D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阿里巴巴普惠体 Medium" panose="00020600040101010101" charset="-122"/>
              <a:ea typeface="阿里巴巴普惠体 Medium" panose="00020600040101010101" charset="-122"/>
              <a:sym typeface="阿里巴巴普惠体 Medium" panose="00020600040101010101" charset="-122"/>
            </a:endParaRPr>
          </a:p>
        </p:txBody>
      </p:sp>
      <p:sp>
        <p:nvSpPr>
          <p:cNvPr id="22" name="流程图: 过程 21">
            <a:extLst>
              <a:ext uri="{FF2B5EF4-FFF2-40B4-BE49-F238E27FC236}">
                <a16:creationId xmlns:a16="http://schemas.microsoft.com/office/drawing/2014/main" id="{39FDE517-5C0F-F6AF-24B8-9235FD7CB00C}"/>
              </a:ext>
            </a:extLst>
          </p:cNvPr>
          <p:cNvSpPr/>
          <p:nvPr/>
        </p:nvSpPr>
        <p:spPr>
          <a:xfrm>
            <a:off x="3840460" y="2700623"/>
            <a:ext cx="723900" cy="485013"/>
          </a:xfrm>
          <a:prstGeom prst="flowChartProcess">
            <a:avLst/>
          </a:prstGeom>
          <a:solidFill>
            <a:srgbClr val="2E2D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阿里巴巴普惠体 Medium" panose="00020600040101010101" charset="-122"/>
              <a:ea typeface="阿里巴巴普惠体 Medium" panose="00020600040101010101" charset="-122"/>
              <a:sym typeface="阿里巴巴普惠体 Medium" panose="00020600040101010101" charset="-122"/>
            </a:endParaRPr>
          </a:p>
        </p:txBody>
      </p:sp>
      <p:sp>
        <p:nvSpPr>
          <p:cNvPr id="23" name="流程图: 过程 22">
            <a:extLst>
              <a:ext uri="{FF2B5EF4-FFF2-40B4-BE49-F238E27FC236}">
                <a16:creationId xmlns:a16="http://schemas.microsoft.com/office/drawing/2014/main" id="{D8C902B9-465A-77DA-CB1B-6C369BA42235}"/>
              </a:ext>
            </a:extLst>
          </p:cNvPr>
          <p:cNvSpPr/>
          <p:nvPr/>
        </p:nvSpPr>
        <p:spPr>
          <a:xfrm>
            <a:off x="7627640" y="2700623"/>
            <a:ext cx="723900" cy="485013"/>
          </a:xfrm>
          <a:prstGeom prst="flowChartProcess">
            <a:avLst/>
          </a:prstGeom>
          <a:solidFill>
            <a:srgbClr val="2E2D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阿里巴巴普惠体 Medium" panose="00020600040101010101" charset="-122"/>
              <a:ea typeface="阿里巴巴普惠体 Medium" panose="00020600040101010101" charset="-122"/>
              <a:sym typeface="阿里巴巴普惠体 Medium" panose="00020600040101010101" charset="-122"/>
            </a:endParaRPr>
          </a:p>
        </p:txBody>
      </p:sp>
      <p:sp>
        <p:nvSpPr>
          <p:cNvPr id="24" name="TextBox 54">
            <a:extLst>
              <a:ext uri="{FF2B5EF4-FFF2-40B4-BE49-F238E27FC236}">
                <a16:creationId xmlns:a16="http://schemas.microsoft.com/office/drawing/2014/main" id="{CB960ED7-58BF-7AFA-E4C1-F3E8C9FCB70F}"/>
              </a:ext>
            </a:extLst>
          </p:cNvPr>
          <p:cNvSpPr txBox="1"/>
          <p:nvPr/>
        </p:nvSpPr>
        <p:spPr>
          <a:xfrm>
            <a:off x="1910483" y="4784914"/>
            <a:ext cx="762453" cy="400110"/>
          </a:xfrm>
          <a:prstGeom prst="rect">
            <a:avLst/>
          </a:prstGeom>
          <a:noFill/>
        </p:spPr>
        <p:txBody>
          <a:bodyPr wrap="none" rtlCol="0">
            <a:spAutoFit/>
          </a:bodyPr>
          <a:lstStyle/>
          <a:p>
            <a:pPr algn="ctr"/>
            <a:r>
              <a:rPr lang="en-US" altLang="zh-CN" sz="2000" dirty="0">
                <a:solidFill>
                  <a:schemeClr val="tx1">
                    <a:lumMod val="75000"/>
                    <a:lumOff val="25000"/>
                  </a:schemeClr>
                </a:solidFill>
                <a:latin typeface="阿里巴巴普惠体 Medium" panose="00020600040101010101" charset="-122"/>
                <a:ea typeface="阿里巴巴普惠体 Medium" panose="00020600040101010101" charset="-122"/>
                <a:cs typeface="Segoe UI Light" panose="020B0502040204020203" pitchFamily="34" charset="0"/>
                <a:sym typeface="阿里巴巴普惠体 Medium" panose="00020600040101010101" charset="-122"/>
              </a:rPr>
              <a:t>Start</a:t>
            </a:r>
          </a:p>
        </p:txBody>
      </p:sp>
      <p:sp>
        <p:nvSpPr>
          <p:cNvPr id="25" name="TextBox 54">
            <a:extLst>
              <a:ext uri="{FF2B5EF4-FFF2-40B4-BE49-F238E27FC236}">
                <a16:creationId xmlns:a16="http://schemas.microsoft.com/office/drawing/2014/main" id="{A84DF207-DC9D-C17E-C5F6-D470D9FA2C86}"/>
              </a:ext>
            </a:extLst>
          </p:cNvPr>
          <p:cNvSpPr txBox="1"/>
          <p:nvPr/>
        </p:nvSpPr>
        <p:spPr>
          <a:xfrm>
            <a:off x="1994191" y="5108078"/>
            <a:ext cx="595036" cy="338554"/>
          </a:xfrm>
          <a:prstGeom prst="rect">
            <a:avLst/>
          </a:prstGeom>
          <a:noFill/>
        </p:spPr>
        <p:txBody>
          <a:bodyPr wrap="none" rtlCol="0">
            <a:spAutoFit/>
          </a:bodyPr>
          <a:lstStyle/>
          <a:p>
            <a:pPr algn="ctr"/>
            <a:r>
              <a:rPr lang="zh-CN" altLang="en-US" sz="1600" dirty="0">
                <a:solidFill>
                  <a:srgbClr val="878497"/>
                </a:solidFill>
                <a:latin typeface="阿里巴巴普惠体 Medium" panose="00020600040101010101" charset="-122"/>
                <a:ea typeface="阿里巴巴普惠体 Medium" panose="00020600040101010101" charset="-122"/>
                <a:cs typeface="Segoe UI Light" panose="020B0502040204020203" pitchFamily="34" charset="0"/>
                <a:sym typeface="阿里巴巴普惠体 Medium" panose="00020600040101010101" charset="-122"/>
              </a:rPr>
              <a:t>开始</a:t>
            </a:r>
          </a:p>
        </p:txBody>
      </p:sp>
      <p:sp>
        <p:nvSpPr>
          <p:cNvPr id="26" name="TextBox 55">
            <a:extLst>
              <a:ext uri="{FF2B5EF4-FFF2-40B4-BE49-F238E27FC236}">
                <a16:creationId xmlns:a16="http://schemas.microsoft.com/office/drawing/2014/main" id="{1823A44D-AC6F-586E-1513-C249E6D51F80}"/>
              </a:ext>
            </a:extLst>
          </p:cNvPr>
          <p:cNvSpPr txBox="1"/>
          <p:nvPr/>
        </p:nvSpPr>
        <p:spPr>
          <a:xfrm>
            <a:off x="3773372" y="1836158"/>
            <a:ext cx="840038" cy="400110"/>
          </a:xfrm>
          <a:prstGeom prst="rect">
            <a:avLst/>
          </a:prstGeom>
          <a:noFill/>
        </p:spPr>
        <p:txBody>
          <a:bodyPr wrap="none" rtlCol="0">
            <a:spAutoFit/>
          </a:bodyPr>
          <a:lstStyle/>
          <a:p>
            <a:pPr algn="ctr"/>
            <a:r>
              <a:rPr lang="en-US" altLang="zh-CN" sz="2000" dirty="0">
                <a:solidFill>
                  <a:schemeClr val="tx1">
                    <a:lumMod val="75000"/>
                    <a:lumOff val="25000"/>
                  </a:schemeClr>
                </a:solidFill>
                <a:latin typeface="阿里巴巴普惠体 Medium" panose="00020600040101010101" charset="-122"/>
                <a:ea typeface="阿里巴巴普惠体 Medium" panose="00020600040101010101" charset="-122"/>
                <a:cs typeface="Segoe UI Light" panose="020B0502040204020203" pitchFamily="34" charset="0"/>
                <a:sym typeface="阿里巴巴普惠体 Medium" panose="00020600040101010101" charset="-122"/>
              </a:rPr>
              <a:t>Work</a:t>
            </a:r>
          </a:p>
        </p:txBody>
      </p:sp>
      <p:sp>
        <p:nvSpPr>
          <p:cNvPr id="27" name="TextBox 55">
            <a:extLst>
              <a:ext uri="{FF2B5EF4-FFF2-40B4-BE49-F238E27FC236}">
                <a16:creationId xmlns:a16="http://schemas.microsoft.com/office/drawing/2014/main" id="{CB7E2E12-B2FA-2287-D502-9227C8B6CA2F}"/>
              </a:ext>
            </a:extLst>
          </p:cNvPr>
          <p:cNvSpPr txBox="1"/>
          <p:nvPr/>
        </p:nvSpPr>
        <p:spPr>
          <a:xfrm>
            <a:off x="3895871" y="2170250"/>
            <a:ext cx="595036" cy="338554"/>
          </a:xfrm>
          <a:prstGeom prst="rect">
            <a:avLst/>
          </a:prstGeom>
          <a:noFill/>
        </p:spPr>
        <p:txBody>
          <a:bodyPr wrap="none" rtlCol="0">
            <a:spAutoFit/>
          </a:bodyPr>
          <a:lstStyle/>
          <a:p>
            <a:pPr algn="ctr"/>
            <a:r>
              <a:rPr lang="zh-CN" altLang="en-US" sz="1600" dirty="0">
                <a:solidFill>
                  <a:srgbClr val="878497"/>
                </a:solidFill>
                <a:latin typeface="阿里巴巴普惠体 Medium" panose="00020600040101010101" charset="-122"/>
                <a:ea typeface="阿里巴巴普惠体 Medium" panose="00020600040101010101" charset="-122"/>
                <a:cs typeface="Segoe UI Light" panose="020B0502040204020203" pitchFamily="34" charset="0"/>
                <a:sym typeface="阿里巴巴普惠体 Medium" panose="00020600040101010101" charset="-122"/>
              </a:rPr>
              <a:t>实施</a:t>
            </a:r>
          </a:p>
        </p:txBody>
      </p:sp>
      <p:sp>
        <p:nvSpPr>
          <p:cNvPr id="28" name="TextBox 55">
            <a:extLst>
              <a:ext uri="{FF2B5EF4-FFF2-40B4-BE49-F238E27FC236}">
                <a16:creationId xmlns:a16="http://schemas.microsoft.com/office/drawing/2014/main" id="{455B1086-287D-F54B-8B49-B9DA9C147FF3}"/>
              </a:ext>
            </a:extLst>
          </p:cNvPr>
          <p:cNvSpPr txBox="1"/>
          <p:nvPr/>
        </p:nvSpPr>
        <p:spPr>
          <a:xfrm>
            <a:off x="5387962" y="4779440"/>
            <a:ext cx="1395127" cy="400110"/>
          </a:xfrm>
          <a:prstGeom prst="rect">
            <a:avLst/>
          </a:prstGeom>
          <a:noFill/>
        </p:spPr>
        <p:txBody>
          <a:bodyPr wrap="none" rtlCol="0">
            <a:spAutoFit/>
          </a:bodyPr>
          <a:lstStyle/>
          <a:p>
            <a:pPr algn="ctr"/>
            <a:r>
              <a:rPr lang="en-US" altLang="zh-CN" sz="2000" dirty="0">
                <a:solidFill>
                  <a:schemeClr val="tx1">
                    <a:lumMod val="75000"/>
                    <a:lumOff val="25000"/>
                  </a:schemeClr>
                </a:solidFill>
                <a:latin typeface="阿里巴巴普惠体 Medium" panose="00020600040101010101" charset="-122"/>
                <a:ea typeface="阿里巴巴普惠体 Medium" panose="00020600040101010101" charset="-122"/>
                <a:cs typeface="Segoe UI Light" panose="020B0502040204020203" pitchFamily="34" charset="0"/>
                <a:sym typeface="阿里巴巴普惠体 Medium" panose="00020600040101010101" charset="-122"/>
              </a:rPr>
              <a:t>Strategies</a:t>
            </a:r>
          </a:p>
        </p:txBody>
      </p:sp>
      <p:sp>
        <p:nvSpPr>
          <p:cNvPr id="29" name="TextBox 57">
            <a:extLst>
              <a:ext uri="{FF2B5EF4-FFF2-40B4-BE49-F238E27FC236}">
                <a16:creationId xmlns:a16="http://schemas.microsoft.com/office/drawing/2014/main" id="{CB8630CD-53BE-7532-23A5-60006B04CFCD}"/>
              </a:ext>
            </a:extLst>
          </p:cNvPr>
          <p:cNvSpPr txBox="1"/>
          <p:nvPr/>
        </p:nvSpPr>
        <p:spPr>
          <a:xfrm>
            <a:off x="5788007" y="5112183"/>
            <a:ext cx="595036" cy="338554"/>
          </a:xfrm>
          <a:prstGeom prst="rect">
            <a:avLst/>
          </a:prstGeom>
          <a:noFill/>
        </p:spPr>
        <p:txBody>
          <a:bodyPr wrap="none" rtlCol="0">
            <a:spAutoFit/>
          </a:bodyPr>
          <a:lstStyle/>
          <a:p>
            <a:pPr algn="ctr"/>
            <a:r>
              <a:rPr lang="zh-CN" altLang="en-US" sz="1600" dirty="0">
                <a:solidFill>
                  <a:srgbClr val="878497"/>
                </a:solidFill>
                <a:latin typeface="阿里巴巴普惠体 Medium" panose="00020600040101010101" charset="-122"/>
                <a:ea typeface="阿里巴巴普惠体 Medium" panose="00020600040101010101" charset="-122"/>
                <a:cs typeface="Segoe UI Light" panose="020B0502040204020203" pitchFamily="34" charset="0"/>
                <a:sym typeface="阿里巴巴普惠体 Medium" panose="00020600040101010101" charset="-122"/>
              </a:rPr>
              <a:t>策略</a:t>
            </a:r>
          </a:p>
        </p:txBody>
      </p:sp>
      <p:sp>
        <p:nvSpPr>
          <p:cNvPr id="30" name="TextBox 55">
            <a:extLst>
              <a:ext uri="{FF2B5EF4-FFF2-40B4-BE49-F238E27FC236}">
                <a16:creationId xmlns:a16="http://schemas.microsoft.com/office/drawing/2014/main" id="{98478B86-6969-37D7-4CA7-8B7444464692}"/>
              </a:ext>
            </a:extLst>
          </p:cNvPr>
          <p:cNvSpPr txBox="1"/>
          <p:nvPr/>
        </p:nvSpPr>
        <p:spPr>
          <a:xfrm>
            <a:off x="7391758" y="1836158"/>
            <a:ext cx="1176925" cy="400110"/>
          </a:xfrm>
          <a:prstGeom prst="rect">
            <a:avLst/>
          </a:prstGeom>
          <a:noFill/>
        </p:spPr>
        <p:txBody>
          <a:bodyPr wrap="none" rtlCol="0">
            <a:spAutoFit/>
          </a:bodyPr>
          <a:lstStyle/>
          <a:p>
            <a:pPr algn="ctr"/>
            <a:r>
              <a:rPr lang="en-US" altLang="zh-CN" sz="2000" dirty="0">
                <a:solidFill>
                  <a:schemeClr val="bg2">
                    <a:lumMod val="25000"/>
                  </a:schemeClr>
                </a:solidFill>
                <a:latin typeface="阿里巴巴普惠体 Medium" panose="00020600040101010101" charset="-122"/>
                <a:ea typeface="阿里巴巴普惠体 Medium" panose="00020600040101010101" charset="-122"/>
                <a:cs typeface="Segoe UI Light" panose="020B0502040204020203" pitchFamily="34" charset="0"/>
                <a:sym typeface="阿里巴巴普惠体 Medium" panose="00020600040101010101" charset="-122"/>
              </a:rPr>
              <a:t>Analysis</a:t>
            </a:r>
          </a:p>
        </p:txBody>
      </p:sp>
      <p:sp>
        <p:nvSpPr>
          <p:cNvPr id="31" name="TextBox 58">
            <a:extLst>
              <a:ext uri="{FF2B5EF4-FFF2-40B4-BE49-F238E27FC236}">
                <a16:creationId xmlns:a16="http://schemas.microsoft.com/office/drawing/2014/main" id="{59B596C7-2DA7-017B-3CED-A3C271F064DC}"/>
              </a:ext>
            </a:extLst>
          </p:cNvPr>
          <p:cNvSpPr txBox="1"/>
          <p:nvPr/>
        </p:nvSpPr>
        <p:spPr>
          <a:xfrm>
            <a:off x="7682703" y="2168901"/>
            <a:ext cx="595036" cy="338554"/>
          </a:xfrm>
          <a:prstGeom prst="rect">
            <a:avLst/>
          </a:prstGeom>
          <a:noFill/>
        </p:spPr>
        <p:txBody>
          <a:bodyPr wrap="none" rtlCol="0">
            <a:spAutoFit/>
          </a:bodyPr>
          <a:lstStyle/>
          <a:p>
            <a:pPr algn="ctr"/>
            <a:r>
              <a:rPr lang="zh-CN" altLang="en-US" sz="1600" dirty="0">
                <a:solidFill>
                  <a:srgbClr val="878497"/>
                </a:solidFill>
                <a:latin typeface="阿里巴巴普惠体 Medium" panose="00020600040101010101" charset="-122"/>
                <a:ea typeface="阿里巴巴普惠体 Medium" panose="00020600040101010101" charset="-122"/>
                <a:cs typeface="Segoe UI Light" panose="020B0502040204020203" pitchFamily="34" charset="0"/>
                <a:sym typeface="阿里巴巴普惠体 Medium" panose="00020600040101010101" charset="-122"/>
              </a:rPr>
              <a:t>分析</a:t>
            </a:r>
          </a:p>
        </p:txBody>
      </p:sp>
      <p:sp>
        <p:nvSpPr>
          <p:cNvPr id="32" name="TextBox 55">
            <a:extLst>
              <a:ext uri="{FF2B5EF4-FFF2-40B4-BE49-F238E27FC236}">
                <a16:creationId xmlns:a16="http://schemas.microsoft.com/office/drawing/2014/main" id="{53324DC7-B845-89B8-E83A-031C24639729}"/>
              </a:ext>
            </a:extLst>
          </p:cNvPr>
          <p:cNvSpPr txBox="1"/>
          <p:nvPr/>
        </p:nvSpPr>
        <p:spPr>
          <a:xfrm>
            <a:off x="9583939" y="4776399"/>
            <a:ext cx="647934" cy="400110"/>
          </a:xfrm>
          <a:prstGeom prst="rect">
            <a:avLst/>
          </a:prstGeom>
          <a:noFill/>
        </p:spPr>
        <p:txBody>
          <a:bodyPr wrap="none" rtlCol="0">
            <a:spAutoFit/>
          </a:bodyPr>
          <a:lstStyle/>
          <a:p>
            <a:pPr algn="ctr"/>
            <a:r>
              <a:rPr lang="en-US" altLang="zh-CN" sz="2000" dirty="0">
                <a:solidFill>
                  <a:schemeClr val="tx1">
                    <a:lumMod val="75000"/>
                    <a:lumOff val="25000"/>
                  </a:schemeClr>
                </a:solidFill>
                <a:latin typeface="阿里巴巴普惠体 Medium" panose="00020600040101010101" charset="-122"/>
                <a:ea typeface="阿里巴巴普惠体 Medium" panose="00020600040101010101" charset="-122"/>
                <a:cs typeface="Segoe UI Light" panose="020B0502040204020203" pitchFamily="34" charset="0"/>
                <a:sym typeface="阿里巴巴普惠体 Medium" panose="00020600040101010101" charset="-122"/>
              </a:rPr>
              <a:t>End</a:t>
            </a:r>
          </a:p>
        </p:txBody>
      </p:sp>
      <p:sp>
        <p:nvSpPr>
          <p:cNvPr id="33" name="TextBox 60">
            <a:extLst>
              <a:ext uri="{FF2B5EF4-FFF2-40B4-BE49-F238E27FC236}">
                <a16:creationId xmlns:a16="http://schemas.microsoft.com/office/drawing/2014/main" id="{01772C87-30B8-6ED3-015E-D9174CFC3D25}"/>
              </a:ext>
            </a:extLst>
          </p:cNvPr>
          <p:cNvSpPr txBox="1"/>
          <p:nvPr/>
        </p:nvSpPr>
        <p:spPr>
          <a:xfrm>
            <a:off x="9610389" y="5110491"/>
            <a:ext cx="595036" cy="338554"/>
          </a:xfrm>
          <a:prstGeom prst="rect">
            <a:avLst/>
          </a:prstGeom>
          <a:noFill/>
        </p:spPr>
        <p:txBody>
          <a:bodyPr wrap="none" rtlCol="0">
            <a:spAutoFit/>
          </a:bodyPr>
          <a:lstStyle/>
          <a:p>
            <a:pPr algn="ctr"/>
            <a:r>
              <a:rPr lang="zh-CN" altLang="en-US" sz="1600" dirty="0">
                <a:solidFill>
                  <a:srgbClr val="878497"/>
                </a:solidFill>
                <a:latin typeface="阿里巴巴普惠体 Medium" panose="00020600040101010101" charset="-122"/>
                <a:ea typeface="阿里巴巴普惠体 Medium" panose="00020600040101010101" charset="-122"/>
                <a:cs typeface="Segoe UI Light" panose="020B0502040204020203" pitchFamily="34" charset="0"/>
                <a:sym typeface="阿里巴巴普惠体 Medium" panose="00020600040101010101" charset="-122"/>
              </a:rPr>
              <a:t>结束</a:t>
            </a:r>
          </a:p>
        </p:txBody>
      </p:sp>
      <p:sp>
        <p:nvSpPr>
          <p:cNvPr id="34" name="文本框 33">
            <a:extLst>
              <a:ext uri="{FF2B5EF4-FFF2-40B4-BE49-F238E27FC236}">
                <a16:creationId xmlns:a16="http://schemas.microsoft.com/office/drawing/2014/main" id="{4BFA53FE-EBBD-026A-1674-B681348218EB}"/>
              </a:ext>
            </a:extLst>
          </p:cNvPr>
          <p:cNvSpPr txBox="1"/>
          <p:nvPr/>
        </p:nvSpPr>
        <p:spPr>
          <a:xfrm>
            <a:off x="2031391" y="4102100"/>
            <a:ext cx="394660" cy="523220"/>
          </a:xfrm>
          <a:prstGeom prst="rect">
            <a:avLst/>
          </a:prstGeom>
          <a:noFill/>
        </p:spPr>
        <p:txBody>
          <a:bodyPr wrap="none" rtlCol="0">
            <a:spAutoFit/>
          </a:bodyPr>
          <a:lstStyle/>
          <a:p>
            <a:pPr algn="ctr"/>
            <a:r>
              <a:rPr lang="en-US" altLang="zh-CN" sz="2800" dirty="0">
                <a:solidFill>
                  <a:schemeClr val="bg1"/>
                </a:solidFill>
                <a:latin typeface="阿里巴巴普惠体 Medium" panose="00020600040101010101" charset="-122"/>
                <a:ea typeface="阿里巴巴普惠体 Medium" panose="00020600040101010101" charset="-122"/>
                <a:cs typeface="Segoe UI Light" panose="020B0502040204020203" pitchFamily="34" charset="0"/>
                <a:sym typeface="阿里巴巴普惠体 Medium" panose="00020600040101010101" charset="-122"/>
              </a:rPr>
              <a:t>1</a:t>
            </a:r>
            <a:endParaRPr lang="zh-CN" altLang="en-US" sz="2800" dirty="0">
              <a:solidFill>
                <a:schemeClr val="bg1"/>
              </a:solidFill>
              <a:latin typeface="阿里巴巴普惠体 Medium" panose="00020600040101010101" charset="-122"/>
              <a:ea typeface="阿里巴巴普惠体 Medium" panose="00020600040101010101" charset="-122"/>
              <a:cs typeface="Segoe UI Light" panose="020B0502040204020203" pitchFamily="34" charset="0"/>
              <a:sym typeface="阿里巴巴普惠体 Medium" panose="00020600040101010101" charset="-122"/>
            </a:endParaRPr>
          </a:p>
        </p:txBody>
      </p:sp>
      <p:sp>
        <p:nvSpPr>
          <p:cNvPr id="35" name="文本框 34">
            <a:extLst>
              <a:ext uri="{FF2B5EF4-FFF2-40B4-BE49-F238E27FC236}">
                <a16:creationId xmlns:a16="http://schemas.microsoft.com/office/drawing/2014/main" id="{3E3904D2-5C86-F9A9-AC17-91FE7D0FA194}"/>
              </a:ext>
            </a:extLst>
          </p:cNvPr>
          <p:cNvSpPr txBox="1"/>
          <p:nvPr/>
        </p:nvSpPr>
        <p:spPr>
          <a:xfrm>
            <a:off x="3992100" y="2681519"/>
            <a:ext cx="394660" cy="523220"/>
          </a:xfrm>
          <a:prstGeom prst="rect">
            <a:avLst/>
          </a:prstGeom>
          <a:noFill/>
        </p:spPr>
        <p:txBody>
          <a:bodyPr wrap="none" rtlCol="0">
            <a:spAutoFit/>
          </a:bodyPr>
          <a:lstStyle/>
          <a:p>
            <a:pPr algn="ctr"/>
            <a:r>
              <a:rPr lang="en-US" altLang="zh-CN" sz="2800" dirty="0">
                <a:solidFill>
                  <a:schemeClr val="bg1"/>
                </a:solidFill>
                <a:latin typeface="阿里巴巴普惠体 Medium" panose="00020600040101010101" charset="-122"/>
                <a:ea typeface="阿里巴巴普惠体 Medium" panose="00020600040101010101" charset="-122"/>
                <a:cs typeface="Segoe UI Light" panose="020B0502040204020203" pitchFamily="34" charset="0"/>
                <a:sym typeface="阿里巴巴普惠体 Medium" panose="00020600040101010101" charset="-122"/>
              </a:rPr>
              <a:t>2</a:t>
            </a:r>
            <a:endParaRPr lang="zh-CN" altLang="en-US" sz="2800" dirty="0">
              <a:solidFill>
                <a:schemeClr val="bg1"/>
              </a:solidFill>
              <a:latin typeface="阿里巴巴普惠体 Medium" panose="00020600040101010101" charset="-122"/>
              <a:ea typeface="阿里巴巴普惠体 Medium" panose="00020600040101010101" charset="-122"/>
              <a:cs typeface="Segoe UI Light" panose="020B0502040204020203" pitchFamily="34" charset="0"/>
              <a:sym typeface="阿里巴巴普惠体 Medium" panose="00020600040101010101" charset="-122"/>
            </a:endParaRPr>
          </a:p>
        </p:txBody>
      </p:sp>
      <p:sp>
        <p:nvSpPr>
          <p:cNvPr id="36" name="文本框 35">
            <a:extLst>
              <a:ext uri="{FF2B5EF4-FFF2-40B4-BE49-F238E27FC236}">
                <a16:creationId xmlns:a16="http://schemas.microsoft.com/office/drawing/2014/main" id="{D98F507A-A47F-7019-A862-8A7FB11BE593}"/>
              </a:ext>
            </a:extLst>
          </p:cNvPr>
          <p:cNvSpPr txBox="1"/>
          <p:nvPr/>
        </p:nvSpPr>
        <p:spPr>
          <a:xfrm>
            <a:off x="5903866" y="4080770"/>
            <a:ext cx="394660" cy="523220"/>
          </a:xfrm>
          <a:prstGeom prst="rect">
            <a:avLst/>
          </a:prstGeom>
          <a:noFill/>
        </p:spPr>
        <p:txBody>
          <a:bodyPr wrap="none" rtlCol="0">
            <a:spAutoFit/>
          </a:bodyPr>
          <a:lstStyle/>
          <a:p>
            <a:pPr algn="ctr"/>
            <a:r>
              <a:rPr lang="en-US" altLang="zh-CN" sz="2800" dirty="0">
                <a:solidFill>
                  <a:schemeClr val="bg1"/>
                </a:solidFill>
                <a:latin typeface="阿里巴巴普惠体 Medium" panose="00020600040101010101" charset="-122"/>
                <a:ea typeface="阿里巴巴普惠体 Medium" panose="00020600040101010101" charset="-122"/>
                <a:cs typeface="Segoe UI Light" panose="020B0502040204020203" pitchFamily="34" charset="0"/>
                <a:sym typeface="阿里巴巴普惠体 Medium" panose="00020600040101010101" charset="-122"/>
              </a:rPr>
              <a:t>3</a:t>
            </a:r>
            <a:endParaRPr lang="zh-CN" altLang="en-US" sz="2800" dirty="0">
              <a:solidFill>
                <a:schemeClr val="bg1"/>
              </a:solidFill>
              <a:latin typeface="阿里巴巴普惠体 Medium" panose="00020600040101010101" charset="-122"/>
              <a:ea typeface="阿里巴巴普惠体 Medium" panose="00020600040101010101" charset="-122"/>
              <a:cs typeface="Segoe UI Light" panose="020B0502040204020203" pitchFamily="34" charset="0"/>
              <a:sym typeface="阿里巴巴普惠体 Medium" panose="00020600040101010101" charset="-122"/>
            </a:endParaRPr>
          </a:p>
        </p:txBody>
      </p:sp>
      <p:sp>
        <p:nvSpPr>
          <p:cNvPr id="37" name="文本框 36">
            <a:extLst>
              <a:ext uri="{FF2B5EF4-FFF2-40B4-BE49-F238E27FC236}">
                <a16:creationId xmlns:a16="http://schemas.microsoft.com/office/drawing/2014/main" id="{287092DB-6275-5AE2-2DA1-2EA9D441839F}"/>
              </a:ext>
            </a:extLst>
          </p:cNvPr>
          <p:cNvSpPr txBox="1"/>
          <p:nvPr/>
        </p:nvSpPr>
        <p:spPr>
          <a:xfrm>
            <a:off x="7782889" y="2681519"/>
            <a:ext cx="394660" cy="523220"/>
          </a:xfrm>
          <a:prstGeom prst="rect">
            <a:avLst/>
          </a:prstGeom>
          <a:noFill/>
        </p:spPr>
        <p:txBody>
          <a:bodyPr wrap="none" rtlCol="0">
            <a:spAutoFit/>
          </a:bodyPr>
          <a:lstStyle/>
          <a:p>
            <a:pPr algn="ctr"/>
            <a:r>
              <a:rPr lang="en-US" altLang="zh-CN" sz="2800" dirty="0">
                <a:solidFill>
                  <a:schemeClr val="bg1"/>
                </a:solidFill>
                <a:latin typeface="阿里巴巴普惠体 Medium" panose="00020600040101010101" charset="-122"/>
                <a:ea typeface="阿里巴巴普惠体 Medium" panose="00020600040101010101" charset="-122"/>
                <a:cs typeface="Segoe UI Light" panose="020B0502040204020203" pitchFamily="34" charset="0"/>
                <a:sym typeface="阿里巴巴普惠体 Medium" panose="00020600040101010101" charset="-122"/>
              </a:rPr>
              <a:t>4</a:t>
            </a:r>
            <a:endParaRPr lang="zh-CN" altLang="en-US" sz="2800" dirty="0">
              <a:solidFill>
                <a:schemeClr val="bg1"/>
              </a:solidFill>
              <a:latin typeface="阿里巴巴普惠体 Medium" panose="00020600040101010101" charset="-122"/>
              <a:ea typeface="阿里巴巴普惠体 Medium" panose="00020600040101010101" charset="-122"/>
              <a:cs typeface="Segoe UI Light" panose="020B0502040204020203" pitchFamily="34" charset="0"/>
              <a:sym typeface="阿里巴巴普惠体 Medium" panose="00020600040101010101" charset="-122"/>
            </a:endParaRPr>
          </a:p>
        </p:txBody>
      </p:sp>
      <p:sp>
        <p:nvSpPr>
          <p:cNvPr id="38" name="文本框 37">
            <a:extLst>
              <a:ext uri="{FF2B5EF4-FFF2-40B4-BE49-F238E27FC236}">
                <a16:creationId xmlns:a16="http://schemas.microsoft.com/office/drawing/2014/main" id="{6C67022C-F975-6AD6-70C9-B95675AA5D92}"/>
              </a:ext>
            </a:extLst>
          </p:cNvPr>
          <p:cNvSpPr txBox="1"/>
          <p:nvPr/>
        </p:nvSpPr>
        <p:spPr>
          <a:xfrm>
            <a:off x="9683385" y="4080770"/>
            <a:ext cx="394660" cy="523220"/>
          </a:xfrm>
          <a:prstGeom prst="rect">
            <a:avLst/>
          </a:prstGeom>
          <a:noFill/>
        </p:spPr>
        <p:txBody>
          <a:bodyPr wrap="none" rtlCol="0">
            <a:spAutoFit/>
          </a:bodyPr>
          <a:lstStyle/>
          <a:p>
            <a:pPr algn="ctr"/>
            <a:r>
              <a:rPr lang="en-US" altLang="zh-CN" sz="2800" dirty="0">
                <a:solidFill>
                  <a:schemeClr val="bg1"/>
                </a:solidFill>
                <a:latin typeface="阿里巴巴普惠体 Medium" panose="00020600040101010101" charset="-122"/>
                <a:ea typeface="阿里巴巴普惠体 Medium" panose="00020600040101010101" charset="-122"/>
                <a:cs typeface="Segoe UI Light" panose="020B0502040204020203" pitchFamily="34" charset="0"/>
                <a:sym typeface="阿里巴巴普惠体 Medium" panose="00020600040101010101" charset="-122"/>
              </a:rPr>
              <a:t>5</a:t>
            </a:r>
            <a:endParaRPr lang="zh-CN" altLang="en-US" sz="2800" dirty="0">
              <a:solidFill>
                <a:schemeClr val="bg1"/>
              </a:solidFill>
              <a:latin typeface="阿里巴巴普惠体 Medium" panose="00020600040101010101" charset="-122"/>
              <a:ea typeface="阿里巴巴普惠体 Medium" panose="00020600040101010101" charset="-122"/>
              <a:cs typeface="Segoe UI Light" panose="020B0502040204020203" pitchFamily="34" charset="0"/>
              <a:sym typeface="阿里巴巴普惠体 Medium" panose="00020600040101010101" charset="-122"/>
            </a:endParaRPr>
          </a:p>
        </p:txBody>
      </p:sp>
      <p:pic>
        <p:nvPicPr>
          <p:cNvPr id="39" name="图片 38">
            <a:extLst>
              <a:ext uri="{FF2B5EF4-FFF2-40B4-BE49-F238E27FC236}">
                <a16:creationId xmlns:a16="http://schemas.microsoft.com/office/drawing/2014/main" id="{3F90660A-DF01-75B3-DFB1-5D67082663C9}"/>
              </a:ext>
            </a:extLst>
          </p:cNvPr>
          <p:cNvPicPr>
            <a:picLocks noChangeAspect="1"/>
          </p:cNvPicPr>
          <p:nvPr/>
        </p:nvPicPr>
        <p:blipFill>
          <a:blip r:embed="rId2" cstate="print">
            <a:extLst>
              <a:ext uri="{28A0092B-C50C-407E-A947-70E740481C1C}">
                <a14:useLocalDpi xmlns:a14="http://schemas.microsoft.com/office/drawing/2010/main" val="0"/>
              </a:ext>
            </a:extLst>
          </a:blip>
          <a:srcRect t="8219" b="8219"/>
          <a:stretch/>
        </p:blipFill>
        <p:spPr>
          <a:xfrm>
            <a:off x="1696717" y="1834354"/>
            <a:ext cx="1219200" cy="1346201"/>
          </a:xfrm>
          <a:prstGeom prst="rect">
            <a:avLst/>
          </a:prstGeom>
        </p:spPr>
      </p:pic>
      <p:pic>
        <p:nvPicPr>
          <p:cNvPr id="43" name="图片 42">
            <a:extLst>
              <a:ext uri="{FF2B5EF4-FFF2-40B4-BE49-F238E27FC236}">
                <a16:creationId xmlns:a16="http://schemas.microsoft.com/office/drawing/2014/main" id="{EA805B3F-4B53-5171-3146-E8B96E057A55}"/>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3202551" y="4207432"/>
            <a:ext cx="1769884" cy="864794"/>
          </a:xfrm>
          <a:prstGeom prst="rect">
            <a:avLst/>
          </a:prstGeom>
        </p:spPr>
      </p:pic>
      <p:pic>
        <p:nvPicPr>
          <p:cNvPr id="45" name="图片 44">
            <a:extLst>
              <a:ext uri="{FF2B5EF4-FFF2-40B4-BE49-F238E27FC236}">
                <a16:creationId xmlns:a16="http://schemas.microsoft.com/office/drawing/2014/main" id="{B009F36F-A40D-12C5-66FD-BC937E1C4316}"/>
              </a:ext>
            </a:extLst>
          </p:cNvPr>
          <p:cNvPicPr>
            <a:picLocks noChangeAspect="1"/>
          </p:cNvPicPr>
          <p:nvPr/>
        </p:nvPicPr>
        <p:blipFill>
          <a:blip r:embed="rId4" cstate="print">
            <a:extLst>
              <a:ext uri="{28A0092B-C50C-407E-A947-70E740481C1C}">
                <a14:useLocalDpi xmlns:a14="http://schemas.microsoft.com/office/drawing/2010/main" val="0"/>
              </a:ext>
            </a:extLst>
          </a:blip>
          <a:srcRect t="8081" b="8081"/>
          <a:stretch/>
        </p:blipFill>
        <p:spPr>
          <a:xfrm>
            <a:off x="5491162" y="1840189"/>
            <a:ext cx="1221581" cy="1345406"/>
          </a:xfrm>
          <a:prstGeom prst="rect">
            <a:avLst/>
          </a:prstGeom>
        </p:spPr>
      </p:pic>
      <p:pic>
        <p:nvPicPr>
          <p:cNvPr id="50" name="图片 49">
            <a:extLst>
              <a:ext uri="{FF2B5EF4-FFF2-40B4-BE49-F238E27FC236}">
                <a16:creationId xmlns:a16="http://schemas.microsoft.com/office/drawing/2014/main" id="{97F92E1D-3207-38EF-D9D7-F151991B92B6}"/>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7472167" y="4102100"/>
            <a:ext cx="1016390" cy="1343025"/>
          </a:xfrm>
          <a:prstGeom prst="rect">
            <a:avLst/>
          </a:prstGeom>
        </p:spPr>
      </p:pic>
      <p:pic>
        <p:nvPicPr>
          <p:cNvPr id="51" name="图片 50">
            <a:extLst>
              <a:ext uri="{FF2B5EF4-FFF2-40B4-BE49-F238E27FC236}">
                <a16:creationId xmlns:a16="http://schemas.microsoft.com/office/drawing/2014/main" id="{753EAFFE-97F1-14A7-7D60-5F128C53E900}"/>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9270205" y="2213563"/>
            <a:ext cx="1933351" cy="944667"/>
          </a:xfrm>
          <a:prstGeom prst="rect">
            <a:avLst/>
          </a:prstGeom>
        </p:spPr>
      </p:pic>
      <p:sp>
        <p:nvSpPr>
          <p:cNvPr id="59" name="下箭头 9">
            <a:extLst>
              <a:ext uri="{FF2B5EF4-FFF2-40B4-BE49-F238E27FC236}">
                <a16:creationId xmlns:a16="http://schemas.microsoft.com/office/drawing/2014/main" id="{4E0A90BE-6A34-6561-3568-0B34ECBD191B}"/>
              </a:ext>
            </a:extLst>
          </p:cNvPr>
          <p:cNvSpPr/>
          <p:nvPr/>
        </p:nvSpPr>
        <p:spPr>
          <a:xfrm flipV="1">
            <a:off x="2228721" y="3219476"/>
            <a:ext cx="156453" cy="315858"/>
          </a:xfrm>
          <a:prstGeom prst="downArrow">
            <a:avLst/>
          </a:prstGeom>
          <a:solidFill>
            <a:srgbClr val="5858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阿里巴巴普惠体 Medium" panose="00020600040101010101" charset="-122"/>
              <a:ea typeface="阿里巴巴普惠体 Medium" panose="00020600040101010101" charset="-122"/>
              <a:sym typeface="阿里巴巴普惠体 Medium" panose="00020600040101010101" charset="-122"/>
            </a:endParaRPr>
          </a:p>
        </p:txBody>
      </p:sp>
      <p:sp>
        <p:nvSpPr>
          <p:cNvPr id="60" name="下箭头 38">
            <a:extLst>
              <a:ext uri="{FF2B5EF4-FFF2-40B4-BE49-F238E27FC236}">
                <a16:creationId xmlns:a16="http://schemas.microsoft.com/office/drawing/2014/main" id="{4A27700E-3C1A-1EF6-56F1-AC9767F267B9}"/>
              </a:ext>
            </a:extLst>
          </p:cNvPr>
          <p:cNvSpPr/>
          <p:nvPr/>
        </p:nvSpPr>
        <p:spPr>
          <a:xfrm flipV="1">
            <a:off x="6023480" y="3219476"/>
            <a:ext cx="156453" cy="315858"/>
          </a:xfrm>
          <a:prstGeom prst="downArrow">
            <a:avLst/>
          </a:prstGeom>
          <a:solidFill>
            <a:srgbClr val="5858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阿里巴巴普惠体 Medium" panose="00020600040101010101" charset="-122"/>
              <a:ea typeface="阿里巴巴普惠体 Medium" panose="00020600040101010101" charset="-122"/>
              <a:sym typeface="阿里巴巴普惠体 Medium" panose="00020600040101010101" charset="-122"/>
            </a:endParaRPr>
          </a:p>
        </p:txBody>
      </p:sp>
      <p:sp>
        <p:nvSpPr>
          <p:cNvPr id="68" name="下箭头 43">
            <a:extLst>
              <a:ext uri="{FF2B5EF4-FFF2-40B4-BE49-F238E27FC236}">
                <a16:creationId xmlns:a16="http://schemas.microsoft.com/office/drawing/2014/main" id="{A6273DF4-19D0-23AB-4EDD-8B95961847DB}"/>
              </a:ext>
            </a:extLst>
          </p:cNvPr>
          <p:cNvSpPr/>
          <p:nvPr/>
        </p:nvSpPr>
        <p:spPr>
          <a:xfrm flipV="1">
            <a:off x="9801579" y="3219476"/>
            <a:ext cx="156453" cy="315858"/>
          </a:xfrm>
          <a:prstGeom prst="downArrow">
            <a:avLst/>
          </a:prstGeom>
          <a:solidFill>
            <a:srgbClr val="5858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阿里巴巴普惠体 Medium" panose="00020600040101010101" charset="-122"/>
              <a:ea typeface="阿里巴巴普惠体 Medium" panose="00020600040101010101" charset="-122"/>
              <a:sym typeface="阿里巴巴普惠体 Medium" panose="00020600040101010101" charset="-122"/>
            </a:endParaRPr>
          </a:p>
        </p:txBody>
      </p:sp>
      <p:sp>
        <p:nvSpPr>
          <p:cNvPr id="69" name="下箭头 44">
            <a:extLst>
              <a:ext uri="{FF2B5EF4-FFF2-40B4-BE49-F238E27FC236}">
                <a16:creationId xmlns:a16="http://schemas.microsoft.com/office/drawing/2014/main" id="{C428B5AC-1E1C-EBF4-8633-BD5BF0921244}"/>
              </a:ext>
            </a:extLst>
          </p:cNvPr>
          <p:cNvSpPr/>
          <p:nvPr/>
        </p:nvSpPr>
        <p:spPr>
          <a:xfrm>
            <a:off x="4125197" y="3698532"/>
            <a:ext cx="156453" cy="315858"/>
          </a:xfrm>
          <a:prstGeom prst="downArrow">
            <a:avLst/>
          </a:prstGeom>
          <a:solidFill>
            <a:srgbClr val="5858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阿里巴巴普惠体 Medium" panose="00020600040101010101" charset="-122"/>
              <a:ea typeface="阿里巴巴普惠体 Medium" panose="00020600040101010101" charset="-122"/>
              <a:sym typeface="阿里巴巴普惠体 Medium" panose="00020600040101010101" charset="-122"/>
            </a:endParaRPr>
          </a:p>
        </p:txBody>
      </p:sp>
      <p:sp>
        <p:nvSpPr>
          <p:cNvPr id="76" name="下箭头 45">
            <a:extLst>
              <a:ext uri="{FF2B5EF4-FFF2-40B4-BE49-F238E27FC236}">
                <a16:creationId xmlns:a16="http://schemas.microsoft.com/office/drawing/2014/main" id="{FF9302A2-618A-2F4A-CAA5-CFD2BA4AA32B}"/>
              </a:ext>
            </a:extLst>
          </p:cNvPr>
          <p:cNvSpPr/>
          <p:nvPr/>
        </p:nvSpPr>
        <p:spPr>
          <a:xfrm>
            <a:off x="7920743" y="3698532"/>
            <a:ext cx="156453" cy="315858"/>
          </a:xfrm>
          <a:prstGeom prst="downArrow">
            <a:avLst/>
          </a:prstGeom>
          <a:solidFill>
            <a:srgbClr val="5858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阿里巴巴普惠体 Medium" panose="00020600040101010101" charset="-122"/>
              <a:ea typeface="阿里巴巴普惠体 Medium" panose="00020600040101010101" charset="-122"/>
              <a:sym typeface="阿里巴巴普惠体 Medium" panose="00020600040101010101" charset="-122"/>
            </a:endParaRPr>
          </a:p>
        </p:txBody>
      </p:sp>
    </p:spTree>
    <p:extLst>
      <p:ext uri="{BB962C8B-B14F-4D97-AF65-F5344CB8AC3E}">
        <p14:creationId xmlns:p14="http://schemas.microsoft.com/office/powerpoint/2010/main" val="924386541"/>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iterate type="lt">
                                    <p:tmPct val="10000"/>
                                  </p:iterate>
                                  <p:childTnLst>
                                    <p:set>
                                      <p:cBhvr>
                                        <p:cTn id="6" dur="1" fill="hold">
                                          <p:stCondLst>
                                            <p:cond delay="0"/>
                                          </p:stCondLst>
                                        </p:cTn>
                                        <p:tgtEl>
                                          <p:spTgt spid="41"/>
                                        </p:tgtEl>
                                        <p:attrNameLst>
                                          <p:attrName>style.visibility</p:attrName>
                                        </p:attrNameLst>
                                      </p:cBhvr>
                                      <p:to>
                                        <p:strVal val="visible"/>
                                      </p:to>
                                    </p:set>
                                    <p:anim calcmode="lin" valueType="num">
                                      <p:cBhvr>
                                        <p:cTn id="7" dur="500" fill="hold"/>
                                        <p:tgtEl>
                                          <p:spTgt spid="41"/>
                                        </p:tgtEl>
                                        <p:attrNameLst>
                                          <p:attrName>ppt_w</p:attrName>
                                        </p:attrNameLst>
                                      </p:cBhvr>
                                      <p:tavLst>
                                        <p:tav tm="0">
                                          <p:val>
                                            <p:fltVal val="0"/>
                                          </p:val>
                                        </p:tav>
                                        <p:tav tm="100000">
                                          <p:val>
                                            <p:strVal val="#ppt_w"/>
                                          </p:val>
                                        </p:tav>
                                      </p:tavLst>
                                    </p:anim>
                                    <p:anim calcmode="lin" valueType="num">
                                      <p:cBhvr>
                                        <p:cTn id="8" dur="500" fill="hold"/>
                                        <p:tgtEl>
                                          <p:spTgt spid="41"/>
                                        </p:tgtEl>
                                        <p:attrNameLst>
                                          <p:attrName>ppt_h</p:attrName>
                                        </p:attrNameLst>
                                      </p:cBhvr>
                                      <p:tavLst>
                                        <p:tav tm="0">
                                          <p:val>
                                            <p:fltVal val="0"/>
                                          </p:val>
                                        </p:tav>
                                        <p:tav tm="100000">
                                          <p:val>
                                            <p:strVal val="#ppt_h"/>
                                          </p:val>
                                        </p:tav>
                                      </p:tavLst>
                                    </p:anim>
                                    <p:animEffect transition="in" filter="fade">
                                      <p:cBhvr>
                                        <p:cTn id="9" dur="500"/>
                                        <p:tgtEl>
                                          <p:spTgt spid="41"/>
                                        </p:tgtEl>
                                      </p:cBhvr>
                                    </p:animEffect>
                                  </p:childTnLst>
                                </p:cTn>
                              </p:par>
                              <p:par>
                                <p:cTn id="10" presetID="53" presetClass="entr" presetSubtype="16" fill="hold" grpId="0" nodeType="withEffect">
                                  <p:stCondLst>
                                    <p:cond delay="250"/>
                                  </p:stCondLst>
                                  <p:iterate type="lt">
                                    <p:tmPct val="10000"/>
                                  </p:iterate>
                                  <p:childTnLst>
                                    <p:set>
                                      <p:cBhvr>
                                        <p:cTn id="11" dur="1" fill="hold">
                                          <p:stCondLst>
                                            <p:cond delay="0"/>
                                          </p:stCondLst>
                                        </p:cTn>
                                        <p:tgtEl>
                                          <p:spTgt spid="40"/>
                                        </p:tgtEl>
                                        <p:attrNameLst>
                                          <p:attrName>style.visibility</p:attrName>
                                        </p:attrNameLst>
                                      </p:cBhvr>
                                      <p:to>
                                        <p:strVal val="visible"/>
                                      </p:to>
                                    </p:set>
                                    <p:anim calcmode="lin" valueType="num">
                                      <p:cBhvr>
                                        <p:cTn id="12" dur="500" fill="hold"/>
                                        <p:tgtEl>
                                          <p:spTgt spid="40"/>
                                        </p:tgtEl>
                                        <p:attrNameLst>
                                          <p:attrName>ppt_w</p:attrName>
                                        </p:attrNameLst>
                                      </p:cBhvr>
                                      <p:tavLst>
                                        <p:tav tm="0">
                                          <p:val>
                                            <p:fltVal val="0"/>
                                          </p:val>
                                        </p:tav>
                                        <p:tav tm="100000">
                                          <p:val>
                                            <p:strVal val="#ppt_w"/>
                                          </p:val>
                                        </p:tav>
                                      </p:tavLst>
                                    </p:anim>
                                    <p:anim calcmode="lin" valueType="num">
                                      <p:cBhvr>
                                        <p:cTn id="13" dur="500" fill="hold"/>
                                        <p:tgtEl>
                                          <p:spTgt spid="40"/>
                                        </p:tgtEl>
                                        <p:attrNameLst>
                                          <p:attrName>ppt_h</p:attrName>
                                        </p:attrNameLst>
                                      </p:cBhvr>
                                      <p:tavLst>
                                        <p:tav tm="0">
                                          <p:val>
                                            <p:fltVal val="0"/>
                                          </p:val>
                                        </p:tav>
                                        <p:tav tm="100000">
                                          <p:val>
                                            <p:strVal val="#ppt_h"/>
                                          </p:val>
                                        </p:tav>
                                      </p:tavLst>
                                    </p:anim>
                                    <p:animEffect transition="in" filter="fade">
                                      <p:cBhvr>
                                        <p:cTn id="14" dur="500"/>
                                        <p:tgtEl>
                                          <p:spTgt spid="40"/>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wipe(down)">
                                      <p:cBhvr>
                                        <p:cTn id="19" dur="500"/>
                                        <p:tgtEl>
                                          <p:spTgt spid="16"/>
                                        </p:tgtEl>
                                      </p:cBhvr>
                                    </p:animEffect>
                                  </p:childTnLst>
                                </p:cTn>
                              </p:par>
                            </p:childTnLst>
                          </p:cTn>
                        </p:par>
                        <p:par>
                          <p:cTn id="20" fill="hold">
                            <p:stCondLst>
                              <p:cond delay="500"/>
                            </p:stCondLst>
                            <p:childTnLst>
                              <p:par>
                                <p:cTn id="21" presetID="22" presetClass="entr" presetSubtype="8" fill="hold" grpId="0" nodeType="after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wipe(left)">
                                      <p:cBhvr>
                                        <p:cTn id="23" dur="1000"/>
                                        <p:tgtEl>
                                          <p:spTgt spid="18"/>
                                        </p:tgtEl>
                                      </p:cBhvr>
                                    </p:animEffect>
                                  </p:childTnLst>
                                </p:cTn>
                              </p:par>
                              <p:par>
                                <p:cTn id="24" presetID="2" presetClass="entr" presetSubtype="4" decel="100000" fill="hold" grpId="0" nodeType="withEffect">
                                  <p:stCondLst>
                                    <p:cond delay="750"/>
                                  </p:stCondLst>
                                  <p:childTnLst>
                                    <p:set>
                                      <p:cBhvr>
                                        <p:cTn id="25" dur="1" fill="hold">
                                          <p:stCondLst>
                                            <p:cond delay="0"/>
                                          </p:stCondLst>
                                        </p:cTn>
                                        <p:tgtEl>
                                          <p:spTgt spid="59"/>
                                        </p:tgtEl>
                                        <p:attrNameLst>
                                          <p:attrName>style.visibility</p:attrName>
                                        </p:attrNameLst>
                                      </p:cBhvr>
                                      <p:to>
                                        <p:strVal val="visible"/>
                                      </p:to>
                                    </p:set>
                                    <p:anim calcmode="lin" valueType="num">
                                      <p:cBhvr additive="base">
                                        <p:cTn id="26" dur="1000" fill="hold"/>
                                        <p:tgtEl>
                                          <p:spTgt spid="59"/>
                                        </p:tgtEl>
                                        <p:attrNameLst>
                                          <p:attrName>ppt_x</p:attrName>
                                        </p:attrNameLst>
                                      </p:cBhvr>
                                      <p:tavLst>
                                        <p:tav tm="0">
                                          <p:val>
                                            <p:strVal val="#ppt_x"/>
                                          </p:val>
                                        </p:tav>
                                        <p:tav tm="100000">
                                          <p:val>
                                            <p:strVal val="#ppt_x"/>
                                          </p:val>
                                        </p:tav>
                                      </p:tavLst>
                                    </p:anim>
                                    <p:anim calcmode="lin" valueType="num">
                                      <p:cBhvr additive="base">
                                        <p:cTn id="27" dur="1000" fill="hold"/>
                                        <p:tgtEl>
                                          <p:spTgt spid="59"/>
                                        </p:tgtEl>
                                        <p:attrNameLst>
                                          <p:attrName>ppt_y</p:attrName>
                                        </p:attrNameLst>
                                      </p:cBhvr>
                                      <p:tavLst>
                                        <p:tav tm="0">
                                          <p:val>
                                            <p:strVal val="1+#ppt_h/2"/>
                                          </p:val>
                                        </p:tav>
                                        <p:tav tm="100000">
                                          <p:val>
                                            <p:strVal val="#ppt_y"/>
                                          </p:val>
                                        </p:tav>
                                      </p:tavLst>
                                    </p:anim>
                                  </p:childTnLst>
                                </p:cTn>
                              </p:par>
                              <p:par>
                                <p:cTn id="28" presetID="2" presetClass="entr" presetSubtype="4" decel="100000" fill="hold" grpId="0" nodeType="withEffect">
                                  <p:stCondLst>
                                    <p:cond delay="1000"/>
                                  </p:stCondLst>
                                  <p:childTnLst>
                                    <p:set>
                                      <p:cBhvr>
                                        <p:cTn id="29" dur="1" fill="hold">
                                          <p:stCondLst>
                                            <p:cond delay="0"/>
                                          </p:stCondLst>
                                        </p:cTn>
                                        <p:tgtEl>
                                          <p:spTgt spid="60"/>
                                        </p:tgtEl>
                                        <p:attrNameLst>
                                          <p:attrName>style.visibility</p:attrName>
                                        </p:attrNameLst>
                                      </p:cBhvr>
                                      <p:to>
                                        <p:strVal val="visible"/>
                                      </p:to>
                                    </p:set>
                                    <p:anim calcmode="lin" valueType="num">
                                      <p:cBhvr additive="base">
                                        <p:cTn id="30" dur="1000" fill="hold"/>
                                        <p:tgtEl>
                                          <p:spTgt spid="60"/>
                                        </p:tgtEl>
                                        <p:attrNameLst>
                                          <p:attrName>ppt_x</p:attrName>
                                        </p:attrNameLst>
                                      </p:cBhvr>
                                      <p:tavLst>
                                        <p:tav tm="0">
                                          <p:val>
                                            <p:strVal val="#ppt_x"/>
                                          </p:val>
                                        </p:tav>
                                        <p:tav tm="100000">
                                          <p:val>
                                            <p:strVal val="#ppt_x"/>
                                          </p:val>
                                        </p:tav>
                                      </p:tavLst>
                                    </p:anim>
                                    <p:anim calcmode="lin" valueType="num">
                                      <p:cBhvr additive="base">
                                        <p:cTn id="31" dur="1000" fill="hold"/>
                                        <p:tgtEl>
                                          <p:spTgt spid="60"/>
                                        </p:tgtEl>
                                        <p:attrNameLst>
                                          <p:attrName>ppt_y</p:attrName>
                                        </p:attrNameLst>
                                      </p:cBhvr>
                                      <p:tavLst>
                                        <p:tav tm="0">
                                          <p:val>
                                            <p:strVal val="1+#ppt_h/2"/>
                                          </p:val>
                                        </p:tav>
                                        <p:tav tm="100000">
                                          <p:val>
                                            <p:strVal val="#ppt_y"/>
                                          </p:val>
                                        </p:tav>
                                      </p:tavLst>
                                    </p:anim>
                                  </p:childTnLst>
                                </p:cTn>
                              </p:par>
                              <p:par>
                                <p:cTn id="32" presetID="2" presetClass="entr" presetSubtype="4" decel="100000" fill="hold" grpId="0" nodeType="withEffect">
                                  <p:stCondLst>
                                    <p:cond delay="1300"/>
                                  </p:stCondLst>
                                  <p:childTnLst>
                                    <p:set>
                                      <p:cBhvr>
                                        <p:cTn id="33" dur="1" fill="hold">
                                          <p:stCondLst>
                                            <p:cond delay="0"/>
                                          </p:stCondLst>
                                        </p:cTn>
                                        <p:tgtEl>
                                          <p:spTgt spid="68"/>
                                        </p:tgtEl>
                                        <p:attrNameLst>
                                          <p:attrName>style.visibility</p:attrName>
                                        </p:attrNameLst>
                                      </p:cBhvr>
                                      <p:to>
                                        <p:strVal val="visible"/>
                                      </p:to>
                                    </p:set>
                                    <p:anim calcmode="lin" valueType="num">
                                      <p:cBhvr additive="base">
                                        <p:cTn id="34" dur="1000" fill="hold"/>
                                        <p:tgtEl>
                                          <p:spTgt spid="68"/>
                                        </p:tgtEl>
                                        <p:attrNameLst>
                                          <p:attrName>ppt_x</p:attrName>
                                        </p:attrNameLst>
                                      </p:cBhvr>
                                      <p:tavLst>
                                        <p:tav tm="0">
                                          <p:val>
                                            <p:strVal val="#ppt_x"/>
                                          </p:val>
                                        </p:tav>
                                        <p:tav tm="100000">
                                          <p:val>
                                            <p:strVal val="#ppt_x"/>
                                          </p:val>
                                        </p:tav>
                                      </p:tavLst>
                                    </p:anim>
                                    <p:anim calcmode="lin" valueType="num">
                                      <p:cBhvr additive="base">
                                        <p:cTn id="35" dur="1000" fill="hold"/>
                                        <p:tgtEl>
                                          <p:spTgt spid="68"/>
                                        </p:tgtEl>
                                        <p:attrNameLst>
                                          <p:attrName>ppt_y</p:attrName>
                                        </p:attrNameLst>
                                      </p:cBhvr>
                                      <p:tavLst>
                                        <p:tav tm="0">
                                          <p:val>
                                            <p:strVal val="1+#ppt_h/2"/>
                                          </p:val>
                                        </p:tav>
                                        <p:tav tm="100000">
                                          <p:val>
                                            <p:strVal val="#ppt_y"/>
                                          </p:val>
                                        </p:tav>
                                      </p:tavLst>
                                    </p:anim>
                                  </p:childTnLst>
                                </p:cTn>
                              </p:par>
                              <p:par>
                                <p:cTn id="36" presetID="2" presetClass="entr" presetSubtype="1" decel="100000" fill="hold" grpId="0" nodeType="withEffect">
                                  <p:stCondLst>
                                    <p:cond delay="1500"/>
                                  </p:stCondLst>
                                  <p:childTnLst>
                                    <p:set>
                                      <p:cBhvr>
                                        <p:cTn id="37" dur="1" fill="hold">
                                          <p:stCondLst>
                                            <p:cond delay="0"/>
                                          </p:stCondLst>
                                        </p:cTn>
                                        <p:tgtEl>
                                          <p:spTgt spid="69"/>
                                        </p:tgtEl>
                                        <p:attrNameLst>
                                          <p:attrName>style.visibility</p:attrName>
                                        </p:attrNameLst>
                                      </p:cBhvr>
                                      <p:to>
                                        <p:strVal val="visible"/>
                                      </p:to>
                                    </p:set>
                                    <p:anim calcmode="lin" valueType="num">
                                      <p:cBhvr additive="base">
                                        <p:cTn id="38" dur="1000" fill="hold"/>
                                        <p:tgtEl>
                                          <p:spTgt spid="69"/>
                                        </p:tgtEl>
                                        <p:attrNameLst>
                                          <p:attrName>ppt_x</p:attrName>
                                        </p:attrNameLst>
                                      </p:cBhvr>
                                      <p:tavLst>
                                        <p:tav tm="0">
                                          <p:val>
                                            <p:strVal val="#ppt_x"/>
                                          </p:val>
                                        </p:tav>
                                        <p:tav tm="100000">
                                          <p:val>
                                            <p:strVal val="#ppt_x"/>
                                          </p:val>
                                        </p:tav>
                                      </p:tavLst>
                                    </p:anim>
                                    <p:anim calcmode="lin" valueType="num">
                                      <p:cBhvr additive="base">
                                        <p:cTn id="39" dur="1000" fill="hold"/>
                                        <p:tgtEl>
                                          <p:spTgt spid="69"/>
                                        </p:tgtEl>
                                        <p:attrNameLst>
                                          <p:attrName>ppt_y</p:attrName>
                                        </p:attrNameLst>
                                      </p:cBhvr>
                                      <p:tavLst>
                                        <p:tav tm="0">
                                          <p:val>
                                            <p:strVal val="0-#ppt_h/2"/>
                                          </p:val>
                                        </p:tav>
                                        <p:tav tm="100000">
                                          <p:val>
                                            <p:strVal val="#ppt_y"/>
                                          </p:val>
                                        </p:tav>
                                      </p:tavLst>
                                    </p:anim>
                                  </p:childTnLst>
                                </p:cTn>
                              </p:par>
                              <p:par>
                                <p:cTn id="40" presetID="2" presetClass="entr" presetSubtype="1" decel="100000" fill="hold" grpId="0" nodeType="withEffect">
                                  <p:stCondLst>
                                    <p:cond delay="1750"/>
                                  </p:stCondLst>
                                  <p:childTnLst>
                                    <p:set>
                                      <p:cBhvr>
                                        <p:cTn id="41" dur="1" fill="hold">
                                          <p:stCondLst>
                                            <p:cond delay="0"/>
                                          </p:stCondLst>
                                        </p:cTn>
                                        <p:tgtEl>
                                          <p:spTgt spid="76"/>
                                        </p:tgtEl>
                                        <p:attrNameLst>
                                          <p:attrName>style.visibility</p:attrName>
                                        </p:attrNameLst>
                                      </p:cBhvr>
                                      <p:to>
                                        <p:strVal val="visible"/>
                                      </p:to>
                                    </p:set>
                                    <p:anim calcmode="lin" valueType="num">
                                      <p:cBhvr additive="base">
                                        <p:cTn id="42" dur="1000" fill="hold"/>
                                        <p:tgtEl>
                                          <p:spTgt spid="76"/>
                                        </p:tgtEl>
                                        <p:attrNameLst>
                                          <p:attrName>ppt_x</p:attrName>
                                        </p:attrNameLst>
                                      </p:cBhvr>
                                      <p:tavLst>
                                        <p:tav tm="0">
                                          <p:val>
                                            <p:strVal val="#ppt_x"/>
                                          </p:val>
                                        </p:tav>
                                        <p:tav tm="100000">
                                          <p:val>
                                            <p:strVal val="#ppt_x"/>
                                          </p:val>
                                        </p:tav>
                                      </p:tavLst>
                                    </p:anim>
                                    <p:anim calcmode="lin" valueType="num">
                                      <p:cBhvr additive="base">
                                        <p:cTn id="43" dur="1000" fill="hold"/>
                                        <p:tgtEl>
                                          <p:spTgt spid="76"/>
                                        </p:tgtEl>
                                        <p:attrNameLst>
                                          <p:attrName>ppt_y</p:attrName>
                                        </p:attrNameLst>
                                      </p:cBhvr>
                                      <p:tavLst>
                                        <p:tav tm="0">
                                          <p:val>
                                            <p:strVal val="0-#ppt_h/2"/>
                                          </p:val>
                                        </p:tav>
                                        <p:tav tm="100000">
                                          <p:val>
                                            <p:strVal val="#ppt_y"/>
                                          </p:val>
                                        </p:tav>
                                      </p:tavLst>
                                    </p:anim>
                                  </p:childTnLst>
                                </p:cTn>
                              </p:par>
                              <p:par>
                                <p:cTn id="44" presetID="22" presetClass="entr" presetSubtype="1" fill="hold" nodeType="withEffect">
                                  <p:stCondLst>
                                    <p:cond delay="2250"/>
                                  </p:stCondLst>
                                  <p:childTnLst>
                                    <p:set>
                                      <p:cBhvr>
                                        <p:cTn id="45" dur="1" fill="hold">
                                          <p:stCondLst>
                                            <p:cond delay="0"/>
                                          </p:stCondLst>
                                        </p:cTn>
                                        <p:tgtEl>
                                          <p:spTgt spid="10"/>
                                        </p:tgtEl>
                                        <p:attrNameLst>
                                          <p:attrName>style.visibility</p:attrName>
                                        </p:attrNameLst>
                                      </p:cBhvr>
                                      <p:to>
                                        <p:strVal val="visible"/>
                                      </p:to>
                                    </p:set>
                                    <p:animEffect transition="in" filter="wipe(up)">
                                      <p:cBhvr>
                                        <p:cTn id="46" dur="500"/>
                                        <p:tgtEl>
                                          <p:spTgt spid="10"/>
                                        </p:tgtEl>
                                      </p:cBhvr>
                                    </p:animEffect>
                                  </p:childTnLst>
                                </p:cTn>
                              </p:par>
                              <p:par>
                                <p:cTn id="47" presetID="22" presetClass="entr" presetSubtype="1" fill="hold" nodeType="withEffect">
                                  <p:stCondLst>
                                    <p:cond delay="2250"/>
                                  </p:stCondLst>
                                  <p:childTnLst>
                                    <p:set>
                                      <p:cBhvr>
                                        <p:cTn id="48" dur="1" fill="hold">
                                          <p:stCondLst>
                                            <p:cond delay="0"/>
                                          </p:stCondLst>
                                        </p:cTn>
                                        <p:tgtEl>
                                          <p:spTgt spid="13"/>
                                        </p:tgtEl>
                                        <p:attrNameLst>
                                          <p:attrName>style.visibility</p:attrName>
                                        </p:attrNameLst>
                                      </p:cBhvr>
                                      <p:to>
                                        <p:strVal val="visible"/>
                                      </p:to>
                                    </p:set>
                                    <p:animEffect transition="in" filter="wipe(up)">
                                      <p:cBhvr>
                                        <p:cTn id="49" dur="500"/>
                                        <p:tgtEl>
                                          <p:spTgt spid="13"/>
                                        </p:tgtEl>
                                      </p:cBhvr>
                                    </p:animEffect>
                                  </p:childTnLst>
                                </p:cTn>
                              </p:par>
                              <p:par>
                                <p:cTn id="50" presetID="22" presetClass="entr" presetSubtype="1" fill="hold" nodeType="withEffect">
                                  <p:stCondLst>
                                    <p:cond delay="2250"/>
                                  </p:stCondLst>
                                  <p:childTnLst>
                                    <p:set>
                                      <p:cBhvr>
                                        <p:cTn id="51" dur="1" fill="hold">
                                          <p:stCondLst>
                                            <p:cond delay="0"/>
                                          </p:stCondLst>
                                        </p:cTn>
                                        <p:tgtEl>
                                          <p:spTgt spid="14"/>
                                        </p:tgtEl>
                                        <p:attrNameLst>
                                          <p:attrName>style.visibility</p:attrName>
                                        </p:attrNameLst>
                                      </p:cBhvr>
                                      <p:to>
                                        <p:strVal val="visible"/>
                                      </p:to>
                                    </p:set>
                                    <p:animEffect transition="in" filter="wipe(up)">
                                      <p:cBhvr>
                                        <p:cTn id="52" dur="500"/>
                                        <p:tgtEl>
                                          <p:spTgt spid="14"/>
                                        </p:tgtEl>
                                      </p:cBhvr>
                                    </p:animEffect>
                                  </p:childTnLst>
                                </p:cTn>
                              </p:par>
                              <p:par>
                                <p:cTn id="53" presetID="22" presetClass="entr" presetSubtype="4" fill="hold" nodeType="withEffect">
                                  <p:stCondLst>
                                    <p:cond delay="2250"/>
                                  </p:stCondLst>
                                  <p:childTnLst>
                                    <p:set>
                                      <p:cBhvr>
                                        <p:cTn id="54" dur="1" fill="hold">
                                          <p:stCondLst>
                                            <p:cond delay="0"/>
                                          </p:stCondLst>
                                        </p:cTn>
                                        <p:tgtEl>
                                          <p:spTgt spid="11"/>
                                        </p:tgtEl>
                                        <p:attrNameLst>
                                          <p:attrName>style.visibility</p:attrName>
                                        </p:attrNameLst>
                                      </p:cBhvr>
                                      <p:to>
                                        <p:strVal val="visible"/>
                                      </p:to>
                                    </p:set>
                                    <p:animEffect transition="in" filter="wipe(down)">
                                      <p:cBhvr>
                                        <p:cTn id="55" dur="500"/>
                                        <p:tgtEl>
                                          <p:spTgt spid="11"/>
                                        </p:tgtEl>
                                      </p:cBhvr>
                                    </p:animEffect>
                                  </p:childTnLst>
                                </p:cTn>
                              </p:par>
                              <p:par>
                                <p:cTn id="56" presetID="22" presetClass="entr" presetSubtype="4" fill="hold" nodeType="withEffect">
                                  <p:stCondLst>
                                    <p:cond delay="2250"/>
                                  </p:stCondLst>
                                  <p:childTnLst>
                                    <p:set>
                                      <p:cBhvr>
                                        <p:cTn id="57" dur="1" fill="hold">
                                          <p:stCondLst>
                                            <p:cond delay="0"/>
                                          </p:stCondLst>
                                        </p:cTn>
                                        <p:tgtEl>
                                          <p:spTgt spid="12"/>
                                        </p:tgtEl>
                                        <p:attrNameLst>
                                          <p:attrName>style.visibility</p:attrName>
                                        </p:attrNameLst>
                                      </p:cBhvr>
                                      <p:to>
                                        <p:strVal val="visible"/>
                                      </p:to>
                                    </p:set>
                                    <p:animEffect transition="in" filter="wipe(down)">
                                      <p:cBhvr>
                                        <p:cTn id="58" dur="500"/>
                                        <p:tgtEl>
                                          <p:spTgt spid="12"/>
                                        </p:tgtEl>
                                      </p:cBhvr>
                                    </p:animEffect>
                                  </p:childTnLst>
                                </p:cTn>
                              </p:par>
                              <p:par>
                                <p:cTn id="59" presetID="2" presetClass="entr" presetSubtype="8" decel="100000" fill="hold" grpId="0" nodeType="withEffect">
                                  <p:stCondLst>
                                    <p:cond delay="2250"/>
                                  </p:stCondLst>
                                  <p:childTnLst>
                                    <p:set>
                                      <p:cBhvr>
                                        <p:cTn id="60" dur="1" fill="hold">
                                          <p:stCondLst>
                                            <p:cond delay="0"/>
                                          </p:stCondLst>
                                        </p:cTn>
                                        <p:tgtEl>
                                          <p:spTgt spid="19"/>
                                        </p:tgtEl>
                                        <p:attrNameLst>
                                          <p:attrName>style.visibility</p:attrName>
                                        </p:attrNameLst>
                                      </p:cBhvr>
                                      <p:to>
                                        <p:strVal val="visible"/>
                                      </p:to>
                                    </p:set>
                                    <p:anim calcmode="lin" valueType="num">
                                      <p:cBhvr additive="base">
                                        <p:cTn id="61" dur="1250" fill="hold"/>
                                        <p:tgtEl>
                                          <p:spTgt spid="19"/>
                                        </p:tgtEl>
                                        <p:attrNameLst>
                                          <p:attrName>ppt_x</p:attrName>
                                        </p:attrNameLst>
                                      </p:cBhvr>
                                      <p:tavLst>
                                        <p:tav tm="0">
                                          <p:val>
                                            <p:strVal val="0-#ppt_w/2"/>
                                          </p:val>
                                        </p:tav>
                                        <p:tav tm="100000">
                                          <p:val>
                                            <p:strVal val="#ppt_x"/>
                                          </p:val>
                                        </p:tav>
                                      </p:tavLst>
                                    </p:anim>
                                    <p:anim calcmode="lin" valueType="num">
                                      <p:cBhvr additive="base">
                                        <p:cTn id="62" dur="1250" fill="hold"/>
                                        <p:tgtEl>
                                          <p:spTgt spid="19"/>
                                        </p:tgtEl>
                                        <p:attrNameLst>
                                          <p:attrName>ppt_y</p:attrName>
                                        </p:attrNameLst>
                                      </p:cBhvr>
                                      <p:tavLst>
                                        <p:tav tm="0">
                                          <p:val>
                                            <p:strVal val="#ppt_y"/>
                                          </p:val>
                                        </p:tav>
                                        <p:tav tm="100000">
                                          <p:val>
                                            <p:strVal val="#ppt_y"/>
                                          </p:val>
                                        </p:tav>
                                      </p:tavLst>
                                    </p:anim>
                                  </p:childTnLst>
                                </p:cTn>
                              </p:par>
                              <p:par>
                                <p:cTn id="63" presetID="2" presetClass="entr" presetSubtype="8" decel="100000" fill="hold" grpId="0" nodeType="withEffect">
                                  <p:stCondLst>
                                    <p:cond delay="2500"/>
                                  </p:stCondLst>
                                  <p:childTnLst>
                                    <p:set>
                                      <p:cBhvr>
                                        <p:cTn id="64" dur="1" fill="hold">
                                          <p:stCondLst>
                                            <p:cond delay="0"/>
                                          </p:stCondLst>
                                        </p:cTn>
                                        <p:tgtEl>
                                          <p:spTgt spid="22"/>
                                        </p:tgtEl>
                                        <p:attrNameLst>
                                          <p:attrName>style.visibility</p:attrName>
                                        </p:attrNameLst>
                                      </p:cBhvr>
                                      <p:to>
                                        <p:strVal val="visible"/>
                                      </p:to>
                                    </p:set>
                                    <p:anim calcmode="lin" valueType="num">
                                      <p:cBhvr additive="base">
                                        <p:cTn id="65" dur="1250" fill="hold"/>
                                        <p:tgtEl>
                                          <p:spTgt spid="22"/>
                                        </p:tgtEl>
                                        <p:attrNameLst>
                                          <p:attrName>ppt_x</p:attrName>
                                        </p:attrNameLst>
                                      </p:cBhvr>
                                      <p:tavLst>
                                        <p:tav tm="0">
                                          <p:val>
                                            <p:strVal val="0-#ppt_w/2"/>
                                          </p:val>
                                        </p:tav>
                                        <p:tav tm="100000">
                                          <p:val>
                                            <p:strVal val="#ppt_x"/>
                                          </p:val>
                                        </p:tav>
                                      </p:tavLst>
                                    </p:anim>
                                    <p:anim calcmode="lin" valueType="num">
                                      <p:cBhvr additive="base">
                                        <p:cTn id="66" dur="1250" fill="hold"/>
                                        <p:tgtEl>
                                          <p:spTgt spid="22"/>
                                        </p:tgtEl>
                                        <p:attrNameLst>
                                          <p:attrName>ppt_y</p:attrName>
                                        </p:attrNameLst>
                                      </p:cBhvr>
                                      <p:tavLst>
                                        <p:tav tm="0">
                                          <p:val>
                                            <p:strVal val="#ppt_y"/>
                                          </p:val>
                                        </p:tav>
                                        <p:tav tm="100000">
                                          <p:val>
                                            <p:strVal val="#ppt_y"/>
                                          </p:val>
                                        </p:tav>
                                      </p:tavLst>
                                    </p:anim>
                                  </p:childTnLst>
                                </p:cTn>
                              </p:par>
                              <p:par>
                                <p:cTn id="67" presetID="2" presetClass="entr" presetSubtype="8" decel="100000" fill="hold" grpId="0" nodeType="withEffect">
                                  <p:stCondLst>
                                    <p:cond delay="2750"/>
                                  </p:stCondLst>
                                  <p:childTnLst>
                                    <p:set>
                                      <p:cBhvr>
                                        <p:cTn id="68" dur="1" fill="hold">
                                          <p:stCondLst>
                                            <p:cond delay="0"/>
                                          </p:stCondLst>
                                        </p:cTn>
                                        <p:tgtEl>
                                          <p:spTgt spid="20"/>
                                        </p:tgtEl>
                                        <p:attrNameLst>
                                          <p:attrName>style.visibility</p:attrName>
                                        </p:attrNameLst>
                                      </p:cBhvr>
                                      <p:to>
                                        <p:strVal val="visible"/>
                                      </p:to>
                                    </p:set>
                                    <p:anim calcmode="lin" valueType="num">
                                      <p:cBhvr additive="base">
                                        <p:cTn id="69" dur="1250" fill="hold"/>
                                        <p:tgtEl>
                                          <p:spTgt spid="20"/>
                                        </p:tgtEl>
                                        <p:attrNameLst>
                                          <p:attrName>ppt_x</p:attrName>
                                        </p:attrNameLst>
                                      </p:cBhvr>
                                      <p:tavLst>
                                        <p:tav tm="0">
                                          <p:val>
                                            <p:strVal val="0-#ppt_w/2"/>
                                          </p:val>
                                        </p:tav>
                                        <p:tav tm="100000">
                                          <p:val>
                                            <p:strVal val="#ppt_x"/>
                                          </p:val>
                                        </p:tav>
                                      </p:tavLst>
                                    </p:anim>
                                    <p:anim calcmode="lin" valueType="num">
                                      <p:cBhvr additive="base">
                                        <p:cTn id="70" dur="1250" fill="hold"/>
                                        <p:tgtEl>
                                          <p:spTgt spid="20"/>
                                        </p:tgtEl>
                                        <p:attrNameLst>
                                          <p:attrName>ppt_y</p:attrName>
                                        </p:attrNameLst>
                                      </p:cBhvr>
                                      <p:tavLst>
                                        <p:tav tm="0">
                                          <p:val>
                                            <p:strVal val="#ppt_y"/>
                                          </p:val>
                                        </p:tav>
                                        <p:tav tm="100000">
                                          <p:val>
                                            <p:strVal val="#ppt_y"/>
                                          </p:val>
                                        </p:tav>
                                      </p:tavLst>
                                    </p:anim>
                                  </p:childTnLst>
                                </p:cTn>
                              </p:par>
                              <p:par>
                                <p:cTn id="71" presetID="2" presetClass="entr" presetSubtype="8" decel="100000" fill="hold" grpId="0" nodeType="withEffect">
                                  <p:stCondLst>
                                    <p:cond delay="3000"/>
                                  </p:stCondLst>
                                  <p:childTnLst>
                                    <p:set>
                                      <p:cBhvr>
                                        <p:cTn id="72" dur="1" fill="hold">
                                          <p:stCondLst>
                                            <p:cond delay="0"/>
                                          </p:stCondLst>
                                        </p:cTn>
                                        <p:tgtEl>
                                          <p:spTgt spid="23"/>
                                        </p:tgtEl>
                                        <p:attrNameLst>
                                          <p:attrName>style.visibility</p:attrName>
                                        </p:attrNameLst>
                                      </p:cBhvr>
                                      <p:to>
                                        <p:strVal val="visible"/>
                                      </p:to>
                                    </p:set>
                                    <p:anim calcmode="lin" valueType="num">
                                      <p:cBhvr additive="base">
                                        <p:cTn id="73" dur="1250" fill="hold"/>
                                        <p:tgtEl>
                                          <p:spTgt spid="23"/>
                                        </p:tgtEl>
                                        <p:attrNameLst>
                                          <p:attrName>ppt_x</p:attrName>
                                        </p:attrNameLst>
                                      </p:cBhvr>
                                      <p:tavLst>
                                        <p:tav tm="0">
                                          <p:val>
                                            <p:strVal val="0-#ppt_w/2"/>
                                          </p:val>
                                        </p:tav>
                                        <p:tav tm="100000">
                                          <p:val>
                                            <p:strVal val="#ppt_x"/>
                                          </p:val>
                                        </p:tav>
                                      </p:tavLst>
                                    </p:anim>
                                    <p:anim calcmode="lin" valueType="num">
                                      <p:cBhvr additive="base">
                                        <p:cTn id="74" dur="1250" fill="hold"/>
                                        <p:tgtEl>
                                          <p:spTgt spid="23"/>
                                        </p:tgtEl>
                                        <p:attrNameLst>
                                          <p:attrName>ppt_y</p:attrName>
                                        </p:attrNameLst>
                                      </p:cBhvr>
                                      <p:tavLst>
                                        <p:tav tm="0">
                                          <p:val>
                                            <p:strVal val="#ppt_y"/>
                                          </p:val>
                                        </p:tav>
                                        <p:tav tm="100000">
                                          <p:val>
                                            <p:strVal val="#ppt_y"/>
                                          </p:val>
                                        </p:tav>
                                      </p:tavLst>
                                    </p:anim>
                                  </p:childTnLst>
                                </p:cTn>
                              </p:par>
                              <p:par>
                                <p:cTn id="75" presetID="2" presetClass="entr" presetSubtype="8" decel="100000" fill="hold" grpId="0" nodeType="withEffect">
                                  <p:stCondLst>
                                    <p:cond delay="3250"/>
                                  </p:stCondLst>
                                  <p:childTnLst>
                                    <p:set>
                                      <p:cBhvr>
                                        <p:cTn id="76" dur="1" fill="hold">
                                          <p:stCondLst>
                                            <p:cond delay="0"/>
                                          </p:stCondLst>
                                        </p:cTn>
                                        <p:tgtEl>
                                          <p:spTgt spid="21"/>
                                        </p:tgtEl>
                                        <p:attrNameLst>
                                          <p:attrName>style.visibility</p:attrName>
                                        </p:attrNameLst>
                                      </p:cBhvr>
                                      <p:to>
                                        <p:strVal val="visible"/>
                                      </p:to>
                                    </p:set>
                                    <p:anim calcmode="lin" valueType="num">
                                      <p:cBhvr additive="base">
                                        <p:cTn id="77" dur="1250" fill="hold"/>
                                        <p:tgtEl>
                                          <p:spTgt spid="21"/>
                                        </p:tgtEl>
                                        <p:attrNameLst>
                                          <p:attrName>ppt_x</p:attrName>
                                        </p:attrNameLst>
                                      </p:cBhvr>
                                      <p:tavLst>
                                        <p:tav tm="0">
                                          <p:val>
                                            <p:strVal val="0-#ppt_w/2"/>
                                          </p:val>
                                        </p:tav>
                                        <p:tav tm="100000">
                                          <p:val>
                                            <p:strVal val="#ppt_x"/>
                                          </p:val>
                                        </p:tav>
                                      </p:tavLst>
                                    </p:anim>
                                    <p:anim calcmode="lin" valueType="num">
                                      <p:cBhvr additive="base">
                                        <p:cTn id="78" dur="1250" fill="hold"/>
                                        <p:tgtEl>
                                          <p:spTgt spid="21"/>
                                        </p:tgtEl>
                                        <p:attrNameLst>
                                          <p:attrName>ppt_y</p:attrName>
                                        </p:attrNameLst>
                                      </p:cBhvr>
                                      <p:tavLst>
                                        <p:tav tm="0">
                                          <p:val>
                                            <p:strVal val="#ppt_y"/>
                                          </p:val>
                                        </p:tav>
                                        <p:tav tm="100000">
                                          <p:val>
                                            <p:strVal val="#ppt_y"/>
                                          </p:val>
                                        </p:tav>
                                      </p:tavLst>
                                    </p:anim>
                                  </p:childTnLst>
                                </p:cTn>
                              </p:par>
                              <p:par>
                                <p:cTn id="79" presetID="2" presetClass="entr" presetSubtype="2" decel="100000" fill="hold" nodeType="withEffect">
                                  <p:stCondLst>
                                    <p:cond delay="3250"/>
                                  </p:stCondLst>
                                  <p:childTnLst>
                                    <p:set>
                                      <p:cBhvr>
                                        <p:cTn id="80" dur="1" fill="hold">
                                          <p:stCondLst>
                                            <p:cond delay="0"/>
                                          </p:stCondLst>
                                        </p:cTn>
                                        <p:tgtEl>
                                          <p:spTgt spid="51"/>
                                        </p:tgtEl>
                                        <p:attrNameLst>
                                          <p:attrName>style.visibility</p:attrName>
                                        </p:attrNameLst>
                                      </p:cBhvr>
                                      <p:to>
                                        <p:strVal val="visible"/>
                                      </p:to>
                                    </p:set>
                                    <p:anim calcmode="lin" valueType="num">
                                      <p:cBhvr additive="base">
                                        <p:cTn id="81" dur="1250" fill="hold"/>
                                        <p:tgtEl>
                                          <p:spTgt spid="51"/>
                                        </p:tgtEl>
                                        <p:attrNameLst>
                                          <p:attrName>ppt_x</p:attrName>
                                        </p:attrNameLst>
                                      </p:cBhvr>
                                      <p:tavLst>
                                        <p:tav tm="0">
                                          <p:val>
                                            <p:strVal val="1+#ppt_w/2"/>
                                          </p:val>
                                        </p:tav>
                                        <p:tav tm="100000">
                                          <p:val>
                                            <p:strVal val="#ppt_x"/>
                                          </p:val>
                                        </p:tav>
                                      </p:tavLst>
                                    </p:anim>
                                    <p:anim calcmode="lin" valueType="num">
                                      <p:cBhvr additive="base">
                                        <p:cTn id="82" dur="1250" fill="hold"/>
                                        <p:tgtEl>
                                          <p:spTgt spid="51"/>
                                        </p:tgtEl>
                                        <p:attrNameLst>
                                          <p:attrName>ppt_y</p:attrName>
                                        </p:attrNameLst>
                                      </p:cBhvr>
                                      <p:tavLst>
                                        <p:tav tm="0">
                                          <p:val>
                                            <p:strVal val="#ppt_y"/>
                                          </p:val>
                                        </p:tav>
                                        <p:tav tm="100000">
                                          <p:val>
                                            <p:strVal val="#ppt_y"/>
                                          </p:val>
                                        </p:tav>
                                      </p:tavLst>
                                    </p:anim>
                                  </p:childTnLst>
                                </p:cTn>
                              </p:par>
                              <p:par>
                                <p:cTn id="83" presetID="2" presetClass="entr" presetSubtype="2" decel="100000" fill="hold" nodeType="withEffect">
                                  <p:stCondLst>
                                    <p:cond delay="3500"/>
                                  </p:stCondLst>
                                  <p:childTnLst>
                                    <p:set>
                                      <p:cBhvr>
                                        <p:cTn id="84" dur="1" fill="hold">
                                          <p:stCondLst>
                                            <p:cond delay="0"/>
                                          </p:stCondLst>
                                        </p:cTn>
                                        <p:tgtEl>
                                          <p:spTgt spid="50"/>
                                        </p:tgtEl>
                                        <p:attrNameLst>
                                          <p:attrName>style.visibility</p:attrName>
                                        </p:attrNameLst>
                                      </p:cBhvr>
                                      <p:to>
                                        <p:strVal val="visible"/>
                                      </p:to>
                                    </p:set>
                                    <p:anim calcmode="lin" valueType="num">
                                      <p:cBhvr additive="base">
                                        <p:cTn id="85" dur="1250" fill="hold"/>
                                        <p:tgtEl>
                                          <p:spTgt spid="50"/>
                                        </p:tgtEl>
                                        <p:attrNameLst>
                                          <p:attrName>ppt_x</p:attrName>
                                        </p:attrNameLst>
                                      </p:cBhvr>
                                      <p:tavLst>
                                        <p:tav tm="0">
                                          <p:val>
                                            <p:strVal val="1+#ppt_w/2"/>
                                          </p:val>
                                        </p:tav>
                                        <p:tav tm="100000">
                                          <p:val>
                                            <p:strVal val="#ppt_x"/>
                                          </p:val>
                                        </p:tav>
                                      </p:tavLst>
                                    </p:anim>
                                    <p:anim calcmode="lin" valueType="num">
                                      <p:cBhvr additive="base">
                                        <p:cTn id="86" dur="1250" fill="hold"/>
                                        <p:tgtEl>
                                          <p:spTgt spid="50"/>
                                        </p:tgtEl>
                                        <p:attrNameLst>
                                          <p:attrName>ppt_y</p:attrName>
                                        </p:attrNameLst>
                                      </p:cBhvr>
                                      <p:tavLst>
                                        <p:tav tm="0">
                                          <p:val>
                                            <p:strVal val="#ppt_y"/>
                                          </p:val>
                                        </p:tav>
                                        <p:tav tm="100000">
                                          <p:val>
                                            <p:strVal val="#ppt_y"/>
                                          </p:val>
                                        </p:tav>
                                      </p:tavLst>
                                    </p:anim>
                                  </p:childTnLst>
                                </p:cTn>
                              </p:par>
                              <p:par>
                                <p:cTn id="87" presetID="2" presetClass="entr" presetSubtype="2" decel="100000" fill="hold" nodeType="withEffect">
                                  <p:stCondLst>
                                    <p:cond delay="3750"/>
                                  </p:stCondLst>
                                  <p:childTnLst>
                                    <p:set>
                                      <p:cBhvr>
                                        <p:cTn id="88" dur="1" fill="hold">
                                          <p:stCondLst>
                                            <p:cond delay="0"/>
                                          </p:stCondLst>
                                        </p:cTn>
                                        <p:tgtEl>
                                          <p:spTgt spid="45"/>
                                        </p:tgtEl>
                                        <p:attrNameLst>
                                          <p:attrName>style.visibility</p:attrName>
                                        </p:attrNameLst>
                                      </p:cBhvr>
                                      <p:to>
                                        <p:strVal val="visible"/>
                                      </p:to>
                                    </p:set>
                                    <p:anim calcmode="lin" valueType="num">
                                      <p:cBhvr additive="base">
                                        <p:cTn id="89" dur="1250" fill="hold"/>
                                        <p:tgtEl>
                                          <p:spTgt spid="45"/>
                                        </p:tgtEl>
                                        <p:attrNameLst>
                                          <p:attrName>ppt_x</p:attrName>
                                        </p:attrNameLst>
                                      </p:cBhvr>
                                      <p:tavLst>
                                        <p:tav tm="0">
                                          <p:val>
                                            <p:strVal val="1+#ppt_w/2"/>
                                          </p:val>
                                        </p:tav>
                                        <p:tav tm="100000">
                                          <p:val>
                                            <p:strVal val="#ppt_x"/>
                                          </p:val>
                                        </p:tav>
                                      </p:tavLst>
                                    </p:anim>
                                    <p:anim calcmode="lin" valueType="num">
                                      <p:cBhvr additive="base">
                                        <p:cTn id="90" dur="1250" fill="hold"/>
                                        <p:tgtEl>
                                          <p:spTgt spid="45"/>
                                        </p:tgtEl>
                                        <p:attrNameLst>
                                          <p:attrName>ppt_y</p:attrName>
                                        </p:attrNameLst>
                                      </p:cBhvr>
                                      <p:tavLst>
                                        <p:tav tm="0">
                                          <p:val>
                                            <p:strVal val="#ppt_y"/>
                                          </p:val>
                                        </p:tav>
                                        <p:tav tm="100000">
                                          <p:val>
                                            <p:strVal val="#ppt_y"/>
                                          </p:val>
                                        </p:tav>
                                      </p:tavLst>
                                    </p:anim>
                                  </p:childTnLst>
                                </p:cTn>
                              </p:par>
                              <p:par>
                                <p:cTn id="91" presetID="2" presetClass="entr" presetSubtype="2" decel="100000" fill="hold" nodeType="withEffect">
                                  <p:stCondLst>
                                    <p:cond delay="4000"/>
                                  </p:stCondLst>
                                  <p:childTnLst>
                                    <p:set>
                                      <p:cBhvr>
                                        <p:cTn id="92" dur="1" fill="hold">
                                          <p:stCondLst>
                                            <p:cond delay="0"/>
                                          </p:stCondLst>
                                        </p:cTn>
                                        <p:tgtEl>
                                          <p:spTgt spid="43"/>
                                        </p:tgtEl>
                                        <p:attrNameLst>
                                          <p:attrName>style.visibility</p:attrName>
                                        </p:attrNameLst>
                                      </p:cBhvr>
                                      <p:to>
                                        <p:strVal val="visible"/>
                                      </p:to>
                                    </p:set>
                                    <p:anim calcmode="lin" valueType="num">
                                      <p:cBhvr additive="base">
                                        <p:cTn id="93" dur="1250" fill="hold"/>
                                        <p:tgtEl>
                                          <p:spTgt spid="43"/>
                                        </p:tgtEl>
                                        <p:attrNameLst>
                                          <p:attrName>ppt_x</p:attrName>
                                        </p:attrNameLst>
                                      </p:cBhvr>
                                      <p:tavLst>
                                        <p:tav tm="0">
                                          <p:val>
                                            <p:strVal val="1+#ppt_w/2"/>
                                          </p:val>
                                        </p:tav>
                                        <p:tav tm="100000">
                                          <p:val>
                                            <p:strVal val="#ppt_x"/>
                                          </p:val>
                                        </p:tav>
                                      </p:tavLst>
                                    </p:anim>
                                    <p:anim calcmode="lin" valueType="num">
                                      <p:cBhvr additive="base">
                                        <p:cTn id="94" dur="1250" fill="hold"/>
                                        <p:tgtEl>
                                          <p:spTgt spid="43"/>
                                        </p:tgtEl>
                                        <p:attrNameLst>
                                          <p:attrName>ppt_y</p:attrName>
                                        </p:attrNameLst>
                                      </p:cBhvr>
                                      <p:tavLst>
                                        <p:tav tm="0">
                                          <p:val>
                                            <p:strVal val="#ppt_y"/>
                                          </p:val>
                                        </p:tav>
                                        <p:tav tm="100000">
                                          <p:val>
                                            <p:strVal val="#ppt_y"/>
                                          </p:val>
                                        </p:tav>
                                      </p:tavLst>
                                    </p:anim>
                                  </p:childTnLst>
                                </p:cTn>
                              </p:par>
                              <p:par>
                                <p:cTn id="95" presetID="2" presetClass="entr" presetSubtype="2" decel="100000" fill="hold" nodeType="withEffect">
                                  <p:stCondLst>
                                    <p:cond delay="4250"/>
                                  </p:stCondLst>
                                  <p:childTnLst>
                                    <p:set>
                                      <p:cBhvr>
                                        <p:cTn id="96" dur="1" fill="hold">
                                          <p:stCondLst>
                                            <p:cond delay="0"/>
                                          </p:stCondLst>
                                        </p:cTn>
                                        <p:tgtEl>
                                          <p:spTgt spid="39"/>
                                        </p:tgtEl>
                                        <p:attrNameLst>
                                          <p:attrName>style.visibility</p:attrName>
                                        </p:attrNameLst>
                                      </p:cBhvr>
                                      <p:to>
                                        <p:strVal val="visible"/>
                                      </p:to>
                                    </p:set>
                                    <p:anim calcmode="lin" valueType="num">
                                      <p:cBhvr additive="base">
                                        <p:cTn id="97" dur="1250" fill="hold"/>
                                        <p:tgtEl>
                                          <p:spTgt spid="39"/>
                                        </p:tgtEl>
                                        <p:attrNameLst>
                                          <p:attrName>ppt_x</p:attrName>
                                        </p:attrNameLst>
                                      </p:cBhvr>
                                      <p:tavLst>
                                        <p:tav tm="0">
                                          <p:val>
                                            <p:strVal val="1+#ppt_w/2"/>
                                          </p:val>
                                        </p:tav>
                                        <p:tav tm="100000">
                                          <p:val>
                                            <p:strVal val="#ppt_x"/>
                                          </p:val>
                                        </p:tav>
                                      </p:tavLst>
                                    </p:anim>
                                    <p:anim calcmode="lin" valueType="num">
                                      <p:cBhvr additive="base">
                                        <p:cTn id="98" dur="1250" fill="hold"/>
                                        <p:tgtEl>
                                          <p:spTgt spid="39"/>
                                        </p:tgtEl>
                                        <p:attrNameLst>
                                          <p:attrName>ppt_y</p:attrName>
                                        </p:attrNameLst>
                                      </p:cBhvr>
                                      <p:tavLst>
                                        <p:tav tm="0">
                                          <p:val>
                                            <p:strVal val="#ppt_y"/>
                                          </p:val>
                                        </p:tav>
                                        <p:tav tm="100000">
                                          <p:val>
                                            <p:strVal val="#ppt_y"/>
                                          </p:val>
                                        </p:tav>
                                      </p:tavLst>
                                    </p:anim>
                                  </p:childTnLst>
                                </p:cTn>
                              </p:par>
                            </p:childTnLst>
                          </p:cTn>
                        </p:par>
                        <p:par>
                          <p:cTn id="99" fill="hold">
                            <p:stCondLst>
                              <p:cond delay="6000"/>
                            </p:stCondLst>
                            <p:childTnLst>
                              <p:par>
                                <p:cTn id="100" presetID="10" presetClass="entr" presetSubtype="0" fill="hold" grpId="0" nodeType="afterEffect">
                                  <p:stCondLst>
                                    <p:cond delay="0"/>
                                  </p:stCondLst>
                                  <p:iterate type="lt">
                                    <p:tmPct val="10000"/>
                                  </p:iterate>
                                  <p:childTnLst>
                                    <p:set>
                                      <p:cBhvr>
                                        <p:cTn id="101" dur="1" fill="hold">
                                          <p:stCondLst>
                                            <p:cond delay="0"/>
                                          </p:stCondLst>
                                        </p:cTn>
                                        <p:tgtEl>
                                          <p:spTgt spid="24"/>
                                        </p:tgtEl>
                                        <p:attrNameLst>
                                          <p:attrName>style.visibility</p:attrName>
                                        </p:attrNameLst>
                                      </p:cBhvr>
                                      <p:to>
                                        <p:strVal val="visible"/>
                                      </p:to>
                                    </p:set>
                                    <p:animEffect transition="in" filter="fade">
                                      <p:cBhvr>
                                        <p:cTn id="102" dur="250"/>
                                        <p:tgtEl>
                                          <p:spTgt spid="24"/>
                                        </p:tgtEl>
                                      </p:cBhvr>
                                    </p:animEffect>
                                  </p:childTnLst>
                                </p:cTn>
                              </p:par>
                              <p:par>
                                <p:cTn id="103" presetID="10" presetClass="entr" presetSubtype="0" fill="hold" grpId="0" nodeType="withEffect">
                                  <p:stCondLst>
                                    <p:cond delay="250"/>
                                  </p:stCondLst>
                                  <p:iterate type="lt">
                                    <p:tmPct val="10000"/>
                                  </p:iterate>
                                  <p:childTnLst>
                                    <p:set>
                                      <p:cBhvr>
                                        <p:cTn id="104" dur="1" fill="hold">
                                          <p:stCondLst>
                                            <p:cond delay="0"/>
                                          </p:stCondLst>
                                        </p:cTn>
                                        <p:tgtEl>
                                          <p:spTgt spid="25"/>
                                        </p:tgtEl>
                                        <p:attrNameLst>
                                          <p:attrName>style.visibility</p:attrName>
                                        </p:attrNameLst>
                                      </p:cBhvr>
                                      <p:to>
                                        <p:strVal val="visible"/>
                                      </p:to>
                                    </p:set>
                                    <p:animEffect transition="in" filter="fade">
                                      <p:cBhvr>
                                        <p:cTn id="105" dur="250"/>
                                        <p:tgtEl>
                                          <p:spTgt spid="25"/>
                                        </p:tgtEl>
                                      </p:cBhvr>
                                    </p:animEffect>
                                  </p:childTnLst>
                                </p:cTn>
                              </p:par>
                              <p:par>
                                <p:cTn id="106" presetID="10" presetClass="entr" presetSubtype="0" fill="hold" grpId="0" nodeType="withEffect">
                                  <p:stCondLst>
                                    <p:cond delay="250"/>
                                  </p:stCondLst>
                                  <p:iterate type="lt">
                                    <p:tmPct val="10000"/>
                                  </p:iterate>
                                  <p:childTnLst>
                                    <p:set>
                                      <p:cBhvr>
                                        <p:cTn id="107" dur="1" fill="hold">
                                          <p:stCondLst>
                                            <p:cond delay="0"/>
                                          </p:stCondLst>
                                        </p:cTn>
                                        <p:tgtEl>
                                          <p:spTgt spid="26"/>
                                        </p:tgtEl>
                                        <p:attrNameLst>
                                          <p:attrName>style.visibility</p:attrName>
                                        </p:attrNameLst>
                                      </p:cBhvr>
                                      <p:to>
                                        <p:strVal val="visible"/>
                                      </p:to>
                                    </p:set>
                                    <p:animEffect transition="in" filter="fade">
                                      <p:cBhvr>
                                        <p:cTn id="108" dur="250"/>
                                        <p:tgtEl>
                                          <p:spTgt spid="26"/>
                                        </p:tgtEl>
                                      </p:cBhvr>
                                    </p:animEffect>
                                  </p:childTnLst>
                                </p:cTn>
                              </p:par>
                              <p:par>
                                <p:cTn id="109" presetID="10" presetClass="entr" presetSubtype="0" fill="hold" grpId="0" nodeType="withEffect">
                                  <p:stCondLst>
                                    <p:cond delay="250"/>
                                  </p:stCondLst>
                                  <p:iterate type="lt">
                                    <p:tmPct val="10000"/>
                                  </p:iterate>
                                  <p:childTnLst>
                                    <p:set>
                                      <p:cBhvr>
                                        <p:cTn id="110" dur="1" fill="hold">
                                          <p:stCondLst>
                                            <p:cond delay="0"/>
                                          </p:stCondLst>
                                        </p:cTn>
                                        <p:tgtEl>
                                          <p:spTgt spid="27"/>
                                        </p:tgtEl>
                                        <p:attrNameLst>
                                          <p:attrName>style.visibility</p:attrName>
                                        </p:attrNameLst>
                                      </p:cBhvr>
                                      <p:to>
                                        <p:strVal val="visible"/>
                                      </p:to>
                                    </p:set>
                                    <p:animEffect transition="in" filter="fade">
                                      <p:cBhvr>
                                        <p:cTn id="111" dur="250"/>
                                        <p:tgtEl>
                                          <p:spTgt spid="27"/>
                                        </p:tgtEl>
                                      </p:cBhvr>
                                    </p:animEffect>
                                  </p:childTnLst>
                                </p:cTn>
                              </p:par>
                              <p:par>
                                <p:cTn id="112" presetID="10" presetClass="entr" presetSubtype="0" fill="hold" grpId="0" nodeType="withEffect">
                                  <p:stCondLst>
                                    <p:cond delay="250"/>
                                  </p:stCondLst>
                                  <p:iterate type="lt">
                                    <p:tmPct val="10000"/>
                                  </p:iterate>
                                  <p:childTnLst>
                                    <p:set>
                                      <p:cBhvr>
                                        <p:cTn id="113" dur="1" fill="hold">
                                          <p:stCondLst>
                                            <p:cond delay="0"/>
                                          </p:stCondLst>
                                        </p:cTn>
                                        <p:tgtEl>
                                          <p:spTgt spid="28"/>
                                        </p:tgtEl>
                                        <p:attrNameLst>
                                          <p:attrName>style.visibility</p:attrName>
                                        </p:attrNameLst>
                                      </p:cBhvr>
                                      <p:to>
                                        <p:strVal val="visible"/>
                                      </p:to>
                                    </p:set>
                                    <p:animEffect transition="in" filter="fade">
                                      <p:cBhvr>
                                        <p:cTn id="114" dur="250"/>
                                        <p:tgtEl>
                                          <p:spTgt spid="28"/>
                                        </p:tgtEl>
                                      </p:cBhvr>
                                    </p:animEffect>
                                  </p:childTnLst>
                                </p:cTn>
                              </p:par>
                              <p:par>
                                <p:cTn id="115" presetID="10" presetClass="entr" presetSubtype="0" fill="hold" grpId="0" nodeType="withEffect">
                                  <p:stCondLst>
                                    <p:cond delay="250"/>
                                  </p:stCondLst>
                                  <p:iterate type="lt">
                                    <p:tmPct val="10000"/>
                                  </p:iterate>
                                  <p:childTnLst>
                                    <p:set>
                                      <p:cBhvr>
                                        <p:cTn id="116" dur="1" fill="hold">
                                          <p:stCondLst>
                                            <p:cond delay="0"/>
                                          </p:stCondLst>
                                        </p:cTn>
                                        <p:tgtEl>
                                          <p:spTgt spid="29"/>
                                        </p:tgtEl>
                                        <p:attrNameLst>
                                          <p:attrName>style.visibility</p:attrName>
                                        </p:attrNameLst>
                                      </p:cBhvr>
                                      <p:to>
                                        <p:strVal val="visible"/>
                                      </p:to>
                                    </p:set>
                                    <p:animEffect transition="in" filter="fade">
                                      <p:cBhvr>
                                        <p:cTn id="117" dur="250"/>
                                        <p:tgtEl>
                                          <p:spTgt spid="29"/>
                                        </p:tgtEl>
                                      </p:cBhvr>
                                    </p:animEffect>
                                  </p:childTnLst>
                                </p:cTn>
                              </p:par>
                              <p:par>
                                <p:cTn id="118" presetID="10" presetClass="entr" presetSubtype="0" fill="hold" grpId="0" nodeType="withEffect">
                                  <p:stCondLst>
                                    <p:cond delay="250"/>
                                  </p:stCondLst>
                                  <p:iterate type="lt">
                                    <p:tmPct val="10000"/>
                                  </p:iterate>
                                  <p:childTnLst>
                                    <p:set>
                                      <p:cBhvr>
                                        <p:cTn id="119" dur="1" fill="hold">
                                          <p:stCondLst>
                                            <p:cond delay="0"/>
                                          </p:stCondLst>
                                        </p:cTn>
                                        <p:tgtEl>
                                          <p:spTgt spid="30"/>
                                        </p:tgtEl>
                                        <p:attrNameLst>
                                          <p:attrName>style.visibility</p:attrName>
                                        </p:attrNameLst>
                                      </p:cBhvr>
                                      <p:to>
                                        <p:strVal val="visible"/>
                                      </p:to>
                                    </p:set>
                                    <p:animEffect transition="in" filter="fade">
                                      <p:cBhvr>
                                        <p:cTn id="120" dur="250"/>
                                        <p:tgtEl>
                                          <p:spTgt spid="30"/>
                                        </p:tgtEl>
                                      </p:cBhvr>
                                    </p:animEffect>
                                  </p:childTnLst>
                                </p:cTn>
                              </p:par>
                              <p:par>
                                <p:cTn id="121" presetID="10" presetClass="entr" presetSubtype="0" fill="hold" grpId="0" nodeType="withEffect">
                                  <p:stCondLst>
                                    <p:cond delay="250"/>
                                  </p:stCondLst>
                                  <p:iterate type="lt">
                                    <p:tmPct val="10000"/>
                                  </p:iterate>
                                  <p:childTnLst>
                                    <p:set>
                                      <p:cBhvr>
                                        <p:cTn id="122" dur="1" fill="hold">
                                          <p:stCondLst>
                                            <p:cond delay="0"/>
                                          </p:stCondLst>
                                        </p:cTn>
                                        <p:tgtEl>
                                          <p:spTgt spid="31"/>
                                        </p:tgtEl>
                                        <p:attrNameLst>
                                          <p:attrName>style.visibility</p:attrName>
                                        </p:attrNameLst>
                                      </p:cBhvr>
                                      <p:to>
                                        <p:strVal val="visible"/>
                                      </p:to>
                                    </p:set>
                                    <p:animEffect transition="in" filter="fade">
                                      <p:cBhvr>
                                        <p:cTn id="123" dur="250"/>
                                        <p:tgtEl>
                                          <p:spTgt spid="31"/>
                                        </p:tgtEl>
                                      </p:cBhvr>
                                    </p:animEffect>
                                  </p:childTnLst>
                                </p:cTn>
                              </p:par>
                              <p:par>
                                <p:cTn id="124" presetID="10" presetClass="entr" presetSubtype="0" fill="hold" grpId="0" nodeType="withEffect">
                                  <p:stCondLst>
                                    <p:cond delay="250"/>
                                  </p:stCondLst>
                                  <p:iterate type="lt">
                                    <p:tmPct val="10000"/>
                                  </p:iterate>
                                  <p:childTnLst>
                                    <p:set>
                                      <p:cBhvr>
                                        <p:cTn id="125" dur="1" fill="hold">
                                          <p:stCondLst>
                                            <p:cond delay="0"/>
                                          </p:stCondLst>
                                        </p:cTn>
                                        <p:tgtEl>
                                          <p:spTgt spid="32"/>
                                        </p:tgtEl>
                                        <p:attrNameLst>
                                          <p:attrName>style.visibility</p:attrName>
                                        </p:attrNameLst>
                                      </p:cBhvr>
                                      <p:to>
                                        <p:strVal val="visible"/>
                                      </p:to>
                                    </p:set>
                                    <p:animEffect transition="in" filter="fade">
                                      <p:cBhvr>
                                        <p:cTn id="126" dur="250"/>
                                        <p:tgtEl>
                                          <p:spTgt spid="32"/>
                                        </p:tgtEl>
                                      </p:cBhvr>
                                    </p:animEffect>
                                  </p:childTnLst>
                                </p:cTn>
                              </p:par>
                              <p:par>
                                <p:cTn id="127" presetID="10" presetClass="entr" presetSubtype="0" fill="hold" grpId="0" nodeType="withEffect">
                                  <p:stCondLst>
                                    <p:cond delay="250"/>
                                  </p:stCondLst>
                                  <p:iterate type="lt">
                                    <p:tmPct val="10000"/>
                                  </p:iterate>
                                  <p:childTnLst>
                                    <p:set>
                                      <p:cBhvr>
                                        <p:cTn id="128" dur="1" fill="hold">
                                          <p:stCondLst>
                                            <p:cond delay="0"/>
                                          </p:stCondLst>
                                        </p:cTn>
                                        <p:tgtEl>
                                          <p:spTgt spid="33"/>
                                        </p:tgtEl>
                                        <p:attrNameLst>
                                          <p:attrName>style.visibility</p:attrName>
                                        </p:attrNameLst>
                                      </p:cBhvr>
                                      <p:to>
                                        <p:strVal val="visible"/>
                                      </p:to>
                                    </p:set>
                                    <p:animEffect transition="in" filter="fade">
                                      <p:cBhvr>
                                        <p:cTn id="129" dur="250"/>
                                        <p:tgtEl>
                                          <p:spTgt spid="33"/>
                                        </p:tgtEl>
                                      </p:cBhvr>
                                    </p:animEffect>
                                  </p:childTnLst>
                                </p:cTn>
                              </p:par>
                              <p:par>
                                <p:cTn id="130" presetID="12" presetClass="entr" presetSubtype="8" fill="hold" grpId="0" nodeType="withEffect">
                                  <p:stCondLst>
                                    <p:cond delay="250"/>
                                  </p:stCondLst>
                                  <p:childTnLst>
                                    <p:set>
                                      <p:cBhvr>
                                        <p:cTn id="131" dur="1" fill="hold">
                                          <p:stCondLst>
                                            <p:cond delay="0"/>
                                          </p:stCondLst>
                                        </p:cTn>
                                        <p:tgtEl>
                                          <p:spTgt spid="34"/>
                                        </p:tgtEl>
                                        <p:attrNameLst>
                                          <p:attrName>style.visibility</p:attrName>
                                        </p:attrNameLst>
                                      </p:cBhvr>
                                      <p:to>
                                        <p:strVal val="visible"/>
                                      </p:to>
                                    </p:set>
                                    <p:anim calcmode="lin" valueType="num">
                                      <p:cBhvr additive="base">
                                        <p:cTn id="132" dur="500"/>
                                        <p:tgtEl>
                                          <p:spTgt spid="34"/>
                                        </p:tgtEl>
                                        <p:attrNameLst>
                                          <p:attrName>ppt_x</p:attrName>
                                        </p:attrNameLst>
                                      </p:cBhvr>
                                      <p:tavLst>
                                        <p:tav tm="0">
                                          <p:val>
                                            <p:strVal val="#ppt_x-#ppt_w*1.125000"/>
                                          </p:val>
                                        </p:tav>
                                        <p:tav tm="100000">
                                          <p:val>
                                            <p:strVal val="#ppt_x"/>
                                          </p:val>
                                        </p:tav>
                                      </p:tavLst>
                                    </p:anim>
                                    <p:animEffect transition="in" filter="wipe(right)">
                                      <p:cBhvr>
                                        <p:cTn id="133" dur="500"/>
                                        <p:tgtEl>
                                          <p:spTgt spid="34"/>
                                        </p:tgtEl>
                                      </p:cBhvr>
                                    </p:animEffect>
                                  </p:childTnLst>
                                </p:cTn>
                              </p:par>
                              <p:par>
                                <p:cTn id="134" presetID="12" presetClass="entr" presetSubtype="8" fill="hold" grpId="0" nodeType="withEffect">
                                  <p:stCondLst>
                                    <p:cond delay="250"/>
                                  </p:stCondLst>
                                  <p:childTnLst>
                                    <p:set>
                                      <p:cBhvr>
                                        <p:cTn id="135" dur="1" fill="hold">
                                          <p:stCondLst>
                                            <p:cond delay="0"/>
                                          </p:stCondLst>
                                        </p:cTn>
                                        <p:tgtEl>
                                          <p:spTgt spid="35"/>
                                        </p:tgtEl>
                                        <p:attrNameLst>
                                          <p:attrName>style.visibility</p:attrName>
                                        </p:attrNameLst>
                                      </p:cBhvr>
                                      <p:to>
                                        <p:strVal val="visible"/>
                                      </p:to>
                                    </p:set>
                                    <p:anim calcmode="lin" valueType="num">
                                      <p:cBhvr additive="base">
                                        <p:cTn id="136" dur="500"/>
                                        <p:tgtEl>
                                          <p:spTgt spid="35"/>
                                        </p:tgtEl>
                                        <p:attrNameLst>
                                          <p:attrName>ppt_x</p:attrName>
                                        </p:attrNameLst>
                                      </p:cBhvr>
                                      <p:tavLst>
                                        <p:tav tm="0">
                                          <p:val>
                                            <p:strVal val="#ppt_x-#ppt_w*1.125000"/>
                                          </p:val>
                                        </p:tav>
                                        <p:tav tm="100000">
                                          <p:val>
                                            <p:strVal val="#ppt_x"/>
                                          </p:val>
                                        </p:tav>
                                      </p:tavLst>
                                    </p:anim>
                                    <p:animEffect transition="in" filter="wipe(right)">
                                      <p:cBhvr>
                                        <p:cTn id="137" dur="500"/>
                                        <p:tgtEl>
                                          <p:spTgt spid="35"/>
                                        </p:tgtEl>
                                      </p:cBhvr>
                                    </p:animEffect>
                                  </p:childTnLst>
                                </p:cTn>
                              </p:par>
                              <p:par>
                                <p:cTn id="138" presetID="12" presetClass="entr" presetSubtype="8" fill="hold" grpId="0" nodeType="withEffect">
                                  <p:stCondLst>
                                    <p:cond delay="250"/>
                                  </p:stCondLst>
                                  <p:childTnLst>
                                    <p:set>
                                      <p:cBhvr>
                                        <p:cTn id="139" dur="1" fill="hold">
                                          <p:stCondLst>
                                            <p:cond delay="0"/>
                                          </p:stCondLst>
                                        </p:cTn>
                                        <p:tgtEl>
                                          <p:spTgt spid="36"/>
                                        </p:tgtEl>
                                        <p:attrNameLst>
                                          <p:attrName>style.visibility</p:attrName>
                                        </p:attrNameLst>
                                      </p:cBhvr>
                                      <p:to>
                                        <p:strVal val="visible"/>
                                      </p:to>
                                    </p:set>
                                    <p:anim calcmode="lin" valueType="num">
                                      <p:cBhvr additive="base">
                                        <p:cTn id="140" dur="500"/>
                                        <p:tgtEl>
                                          <p:spTgt spid="36"/>
                                        </p:tgtEl>
                                        <p:attrNameLst>
                                          <p:attrName>ppt_x</p:attrName>
                                        </p:attrNameLst>
                                      </p:cBhvr>
                                      <p:tavLst>
                                        <p:tav tm="0">
                                          <p:val>
                                            <p:strVal val="#ppt_x-#ppt_w*1.125000"/>
                                          </p:val>
                                        </p:tav>
                                        <p:tav tm="100000">
                                          <p:val>
                                            <p:strVal val="#ppt_x"/>
                                          </p:val>
                                        </p:tav>
                                      </p:tavLst>
                                    </p:anim>
                                    <p:animEffect transition="in" filter="wipe(right)">
                                      <p:cBhvr>
                                        <p:cTn id="141" dur="500"/>
                                        <p:tgtEl>
                                          <p:spTgt spid="36"/>
                                        </p:tgtEl>
                                      </p:cBhvr>
                                    </p:animEffect>
                                  </p:childTnLst>
                                </p:cTn>
                              </p:par>
                              <p:par>
                                <p:cTn id="142" presetID="12" presetClass="entr" presetSubtype="8" fill="hold" grpId="0" nodeType="withEffect">
                                  <p:stCondLst>
                                    <p:cond delay="250"/>
                                  </p:stCondLst>
                                  <p:childTnLst>
                                    <p:set>
                                      <p:cBhvr>
                                        <p:cTn id="143" dur="1" fill="hold">
                                          <p:stCondLst>
                                            <p:cond delay="0"/>
                                          </p:stCondLst>
                                        </p:cTn>
                                        <p:tgtEl>
                                          <p:spTgt spid="37"/>
                                        </p:tgtEl>
                                        <p:attrNameLst>
                                          <p:attrName>style.visibility</p:attrName>
                                        </p:attrNameLst>
                                      </p:cBhvr>
                                      <p:to>
                                        <p:strVal val="visible"/>
                                      </p:to>
                                    </p:set>
                                    <p:anim calcmode="lin" valueType="num">
                                      <p:cBhvr additive="base">
                                        <p:cTn id="144" dur="500"/>
                                        <p:tgtEl>
                                          <p:spTgt spid="37"/>
                                        </p:tgtEl>
                                        <p:attrNameLst>
                                          <p:attrName>ppt_x</p:attrName>
                                        </p:attrNameLst>
                                      </p:cBhvr>
                                      <p:tavLst>
                                        <p:tav tm="0">
                                          <p:val>
                                            <p:strVal val="#ppt_x-#ppt_w*1.125000"/>
                                          </p:val>
                                        </p:tav>
                                        <p:tav tm="100000">
                                          <p:val>
                                            <p:strVal val="#ppt_x"/>
                                          </p:val>
                                        </p:tav>
                                      </p:tavLst>
                                    </p:anim>
                                    <p:animEffect transition="in" filter="wipe(right)">
                                      <p:cBhvr>
                                        <p:cTn id="145" dur="500"/>
                                        <p:tgtEl>
                                          <p:spTgt spid="37"/>
                                        </p:tgtEl>
                                      </p:cBhvr>
                                    </p:animEffect>
                                  </p:childTnLst>
                                </p:cTn>
                              </p:par>
                              <p:par>
                                <p:cTn id="146" presetID="12" presetClass="entr" presetSubtype="8" fill="hold" grpId="0" nodeType="withEffect">
                                  <p:stCondLst>
                                    <p:cond delay="250"/>
                                  </p:stCondLst>
                                  <p:childTnLst>
                                    <p:set>
                                      <p:cBhvr>
                                        <p:cTn id="147" dur="1" fill="hold">
                                          <p:stCondLst>
                                            <p:cond delay="0"/>
                                          </p:stCondLst>
                                        </p:cTn>
                                        <p:tgtEl>
                                          <p:spTgt spid="38"/>
                                        </p:tgtEl>
                                        <p:attrNameLst>
                                          <p:attrName>style.visibility</p:attrName>
                                        </p:attrNameLst>
                                      </p:cBhvr>
                                      <p:to>
                                        <p:strVal val="visible"/>
                                      </p:to>
                                    </p:set>
                                    <p:anim calcmode="lin" valueType="num">
                                      <p:cBhvr additive="base">
                                        <p:cTn id="148" dur="500"/>
                                        <p:tgtEl>
                                          <p:spTgt spid="38"/>
                                        </p:tgtEl>
                                        <p:attrNameLst>
                                          <p:attrName>ppt_x</p:attrName>
                                        </p:attrNameLst>
                                      </p:cBhvr>
                                      <p:tavLst>
                                        <p:tav tm="0">
                                          <p:val>
                                            <p:strVal val="#ppt_x-#ppt_w*1.125000"/>
                                          </p:val>
                                        </p:tav>
                                        <p:tav tm="100000">
                                          <p:val>
                                            <p:strVal val="#ppt_x"/>
                                          </p:val>
                                        </p:tav>
                                      </p:tavLst>
                                    </p:anim>
                                    <p:animEffect transition="in" filter="wipe(right)">
                                      <p:cBhvr>
                                        <p:cTn id="149"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41" grpId="0"/>
      <p:bldP spid="16" grpId="0"/>
      <p:bldP spid="18" grpId="0" animBg="1"/>
      <p:bldP spid="19" grpId="0" animBg="1"/>
      <p:bldP spid="20" grpId="0" animBg="1"/>
      <p:bldP spid="21" grpId="0" animBg="1"/>
      <p:bldP spid="22" grpId="0" animBg="1"/>
      <p:bldP spid="23" grpId="0" animBg="1"/>
      <p:bldP spid="24" grpId="0"/>
      <p:bldP spid="25" grpId="0"/>
      <p:bldP spid="26" grpId="0"/>
      <p:bldP spid="27" grpId="0"/>
      <p:bldP spid="28" grpId="0"/>
      <p:bldP spid="29" grpId="0"/>
      <p:bldP spid="30" grpId="0"/>
      <p:bldP spid="31" grpId="0"/>
      <p:bldP spid="32" grpId="0"/>
      <p:bldP spid="33" grpId="0"/>
      <p:bldP spid="34" grpId="0"/>
      <p:bldP spid="35" grpId="0"/>
      <p:bldP spid="36" grpId="0"/>
      <p:bldP spid="37" grpId="0"/>
      <p:bldP spid="38" grpId="0"/>
      <p:bldP spid="59" grpId="0" animBg="1"/>
      <p:bldP spid="60" grpId="0" animBg="1"/>
      <p:bldP spid="68" grpId="0" animBg="1"/>
      <p:bldP spid="69" grpId="0" animBg="1"/>
      <p:bldP spid="7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E4DFD8"/>
        </a:solidFill>
        <a:effectLst/>
      </p:bgPr>
    </p:bg>
    <p:spTree>
      <p:nvGrpSpPr>
        <p:cNvPr id="1" name=""/>
        <p:cNvGrpSpPr/>
        <p:nvPr/>
      </p:nvGrpSpPr>
      <p:grpSpPr>
        <a:xfrm>
          <a:off x="0" y="0"/>
          <a:ext cx="0" cy="0"/>
          <a:chOff x="0" y="0"/>
          <a:chExt cx="0" cy="0"/>
        </a:xfrm>
      </p:grpSpPr>
      <p:sp>
        <p:nvSpPr>
          <p:cNvPr id="25" name="矩形 24"/>
          <p:cNvSpPr/>
          <p:nvPr/>
        </p:nvSpPr>
        <p:spPr>
          <a:xfrm>
            <a:off x="996897" y="4141778"/>
            <a:ext cx="3020453" cy="17604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Open Sans Light"/>
              <a:cs typeface="+mn-ea"/>
              <a:sym typeface="+mn-lt"/>
            </a:endParaRPr>
          </a:p>
        </p:txBody>
      </p:sp>
      <p:sp>
        <p:nvSpPr>
          <p:cNvPr id="26" name="矩形 25"/>
          <p:cNvSpPr/>
          <p:nvPr/>
        </p:nvSpPr>
        <p:spPr>
          <a:xfrm>
            <a:off x="4833569" y="4223657"/>
            <a:ext cx="3020453" cy="17604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Open Sans Light"/>
              <a:cs typeface="+mn-ea"/>
              <a:sym typeface="+mn-lt"/>
            </a:endParaRPr>
          </a:p>
        </p:txBody>
      </p:sp>
      <p:sp>
        <p:nvSpPr>
          <p:cNvPr id="27" name="矩形 26"/>
          <p:cNvSpPr/>
          <p:nvPr/>
        </p:nvSpPr>
        <p:spPr>
          <a:xfrm>
            <a:off x="8677436" y="4223657"/>
            <a:ext cx="3020453" cy="17604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Open Sans Light"/>
              <a:cs typeface="+mn-ea"/>
              <a:sym typeface="+mn-lt"/>
            </a:endParaRPr>
          </a:p>
        </p:txBody>
      </p:sp>
      <p:sp>
        <p:nvSpPr>
          <p:cNvPr id="21" name="文本框 20"/>
          <p:cNvSpPr txBox="1"/>
          <p:nvPr/>
        </p:nvSpPr>
        <p:spPr>
          <a:xfrm>
            <a:off x="1771458" y="178091"/>
            <a:ext cx="2109486"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1" i="0" u="none" strike="noStrike" kern="1200" cap="none" spc="0" normalizeH="0" baseline="0" noProof="0" dirty="0">
                <a:ln>
                  <a:noFill/>
                </a:ln>
                <a:solidFill>
                  <a:prstClr val="white"/>
                </a:solidFill>
                <a:effectLst/>
                <a:uLnTx/>
                <a:uFillTx/>
                <a:latin typeface="Arial" panose="020B0604020202020204" pitchFamily="34" charset="0"/>
                <a:cs typeface="Arial" panose="020B0604020202020204" pitchFamily="34" charset="0"/>
              </a:rPr>
              <a:t>ADD YOUR TEXT HERE</a:t>
            </a:r>
          </a:p>
        </p:txBody>
      </p:sp>
      <p:sp>
        <p:nvSpPr>
          <p:cNvPr id="32" name="文本框 31"/>
          <p:cNvSpPr txBox="1"/>
          <p:nvPr/>
        </p:nvSpPr>
        <p:spPr>
          <a:xfrm>
            <a:off x="232575" y="106425"/>
            <a:ext cx="1614434"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300" normalizeH="0" baseline="0" noProof="0" dirty="0">
                <a:ln>
                  <a:noFill/>
                </a:ln>
                <a:solidFill>
                  <a:schemeClr val="bg1"/>
                </a:solidFill>
                <a:effectLst/>
                <a:uLnTx/>
                <a:uFillTx/>
                <a:latin typeface="宋体" panose="02010600030101010101" pitchFamily="2" charset="-122"/>
                <a:ea typeface="宋体" panose="02010600030101010101" pitchFamily="2" charset="-122"/>
              </a:rPr>
              <a:t>研究过程</a:t>
            </a:r>
          </a:p>
        </p:txBody>
      </p:sp>
      <p:pic>
        <p:nvPicPr>
          <p:cNvPr id="44" name="图片占位符 19"/>
          <p:cNvPicPr>
            <a:picLocks noGrp="1" noChangeAspect="1"/>
          </p:cNvPicPr>
          <p:nvPr>
            <p:ph type="pic" sz="quarter" idx="13"/>
          </p:nvPr>
        </p:nvPicPr>
        <p:blipFill>
          <a:blip r:embed="rId2" cstate="print">
            <a:extLst>
              <a:ext uri="{28A0092B-C50C-407E-A947-70E740481C1C}">
                <a14:useLocalDpi xmlns:a14="http://schemas.microsoft.com/office/drawing/2010/main" val="0"/>
              </a:ext>
            </a:extLst>
          </a:blip>
          <a:srcRect l="14956" r="14956"/>
          <a:stretch/>
        </p:blipFill>
        <p:spPr>
          <a:xfrm>
            <a:off x="989700" y="1958114"/>
            <a:ext cx="3020453" cy="2105681"/>
          </a:xfrm>
          <a:prstGeom prst="rect">
            <a:avLst/>
          </a:prstGeom>
        </p:spPr>
      </p:pic>
      <p:pic>
        <p:nvPicPr>
          <p:cNvPr id="48" name="图片占位符 5"/>
          <p:cNvPicPr>
            <a:picLocks noGrp="1" noChangeAspect="1"/>
          </p:cNvPicPr>
          <p:nvPr>
            <p:ph type="pic" sz="quarter" idx="12"/>
          </p:nvPr>
        </p:nvPicPr>
        <p:blipFill>
          <a:blip r:embed="rId3" cstate="print">
            <a:extLst>
              <a:ext uri="{28A0092B-C50C-407E-A947-70E740481C1C}">
                <a14:useLocalDpi xmlns:a14="http://schemas.microsoft.com/office/drawing/2010/main" val="0"/>
              </a:ext>
            </a:extLst>
          </a:blip>
          <a:srcRect t="23620" b="23620"/>
          <a:stretch/>
        </p:blipFill>
        <p:spPr>
          <a:xfrm>
            <a:off x="4833568" y="2014906"/>
            <a:ext cx="3020453" cy="2105681"/>
          </a:xfrm>
        </p:spPr>
      </p:pic>
      <p:pic>
        <p:nvPicPr>
          <p:cNvPr id="49" name="图片占位符 4"/>
          <p:cNvPicPr>
            <a:picLocks noGrp="1" noChangeAspect="1"/>
          </p:cNvPicPr>
          <p:nvPr>
            <p:ph type="pic" sz="quarter" idx="11"/>
          </p:nvPr>
        </p:nvPicPr>
        <p:blipFill>
          <a:blip r:embed="rId4" cstate="print">
            <a:extLst>
              <a:ext uri="{28A0092B-C50C-407E-A947-70E740481C1C}">
                <a14:useLocalDpi xmlns:a14="http://schemas.microsoft.com/office/drawing/2010/main" val="0"/>
              </a:ext>
            </a:extLst>
          </a:blip>
          <a:srcRect t="23466" b="23466"/>
          <a:stretch/>
        </p:blipFill>
        <p:spPr>
          <a:xfrm>
            <a:off x="8677436" y="2014906"/>
            <a:ext cx="3020453" cy="2105681"/>
          </a:xfrm>
          <a:prstGeom prst="rect">
            <a:avLst/>
          </a:prstGeom>
          <a:solidFill>
            <a:schemeClr val="bg1">
              <a:lumMod val="85000"/>
              <a:alpha val="50000"/>
            </a:schemeClr>
          </a:solidFill>
        </p:spPr>
      </p:pic>
      <p:grpSp>
        <p:nvGrpSpPr>
          <p:cNvPr id="3" name="组合 2"/>
          <p:cNvGrpSpPr/>
          <p:nvPr/>
        </p:nvGrpSpPr>
        <p:grpSpPr>
          <a:xfrm>
            <a:off x="8364298" y="1707772"/>
            <a:ext cx="1650256" cy="1645508"/>
            <a:chOff x="8352124" y="1183348"/>
            <a:chExt cx="1729486" cy="1724510"/>
          </a:xfrm>
          <a:solidFill>
            <a:srgbClr val="2F896D"/>
          </a:solidFill>
        </p:grpSpPr>
        <p:sp>
          <p:nvSpPr>
            <p:cNvPr id="28" name="等腰三角形 27"/>
            <p:cNvSpPr/>
            <p:nvPr/>
          </p:nvSpPr>
          <p:spPr>
            <a:xfrm>
              <a:off x="9897534" y="1183348"/>
              <a:ext cx="184076" cy="185958"/>
            </a:xfrm>
            <a:prstGeom prst="triangle">
              <a:avLst>
                <a:gd name="adj" fmla="val 10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Open Sans Light"/>
                <a:cs typeface="+mn-ea"/>
                <a:sym typeface="+mn-lt"/>
              </a:endParaRPr>
            </a:p>
          </p:txBody>
        </p:sp>
        <p:sp>
          <p:nvSpPr>
            <p:cNvPr id="29" name="等腰三角形 28"/>
            <p:cNvSpPr/>
            <p:nvPr/>
          </p:nvSpPr>
          <p:spPr>
            <a:xfrm>
              <a:off x="8355295" y="2703934"/>
              <a:ext cx="201859" cy="203923"/>
            </a:xfrm>
            <a:prstGeom prst="triangle">
              <a:avLst>
                <a:gd name="adj" fmla="val 10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Open Sans Light"/>
                <a:cs typeface="+mn-ea"/>
                <a:sym typeface="+mn-lt"/>
              </a:endParaRPr>
            </a:p>
          </p:txBody>
        </p:sp>
        <p:sp>
          <p:nvSpPr>
            <p:cNvPr id="31" name="直角三角形 30"/>
            <p:cNvSpPr/>
            <p:nvPr/>
          </p:nvSpPr>
          <p:spPr>
            <a:xfrm rot="5400000">
              <a:off x="8354612" y="1180860"/>
              <a:ext cx="1724510" cy="1729486"/>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Open Sans Light"/>
                <a:cs typeface="+mn-ea"/>
                <a:sym typeface="+mn-lt"/>
              </a:endParaRPr>
            </a:p>
          </p:txBody>
        </p:sp>
      </p:grpSp>
      <p:grpSp>
        <p:nvGrpSpPr>
          <p:cNvPr id="33" name="组合 32"/>
          <p:cNvGrpSpPr/>
          <p:nvPr/>
        </p:nvGrpSpPr>
        <p:grpSpPr>
          <a:xfrm>
            <a:off x="4512134" y="1707772"/>
            <a:ext cx="1650256" cy="1645508"/>
            <a:chOff x="8352124" y="1183348"/>
            <a:chExt cx="1729486" cy="1724510"/>
          </a:xfrm>
          <a:solidFill>
            <a:srgbClr val="2F896D"/>
          </a:solidFill>
        </p:grpSpPr>
        <p:sp>
          <p:nvSpPr>
            <p:cNvPr id="34" name="等腰三角形 33"/>
            <p:cNvSpPr/>
            <p:nvPr/>
          </p:nvSpPr>
          <p:spPr>
            <a:xfrm>
              <a:off x="9897534" y="1183348"/>
              <a:ext cx="184076" cy="185958"/>
            </a:xfrm>
            <a:prstGeom prst="triangle">
              <a:avLst>
                <a:gd name="adj" fmla="val 10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Open Sans Light"/>
                <a:cs typeface="+mn-ea"/>
                <a:sym typeface="+mn-lt"/>
              </a:endParaRPr>
            </a:p>
          </p:txBody>
        </p:sp>
        <p:sp>
          <p:nvSpPr>
            <p:cNvPr id="35" name="等腰三角形 34"/>
            <p:cNvSpPr/>
            <p:nvPr/>
          </p:nvSpPr>
          <p:spPr>
            <a:xfrm>
              <a:off x="8355295" y="2703934"/>
              <a:ext cx="201859" cy="203923"/>
            </a:xfrm>
            <a:prstGeom prst="triangle">
              <a:avLst>
                <a:gd name="adj" fmla="val 10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Open Sans Light"/>
                <a:cs typeface="+mn-ea"/>
                <a:sym typeface="+mn-lt"/>
              </a:endParaRPr>
            </a:p>
          </p:txBody>
        </p:sp>
        <p:sp>
          <p:nvSpPr>
            <p:cNvPr id="36" name="直角三角形 35"/>
            <p:cNvSpPr/>
            <p:nvPr/>
          </p:nvSpPr>
          <p:spPr>
            <a:xfrm rot="5400000">
              <a:off x="8354612" y="1180860"/>
              <a:ext cx="1724510" cy="1729486"/>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Open Sans Light"/>
                <a:cs typeface="+mn-ea"/>
                <a:sym typeface="+mn-lt"/>
              </a:endParaRPr>
            </a:p>
          </p:txBody>
        </p:sp>
      </p:grpSp>
      <p:grpSp>
        <p:nvGrpSpPr>
          <p:cNvPr id="40" name="组合 39"/>
          <p:cNvGrpSpPr/>
          <p:nvPr/>
        </p:nvGrpSpPr>
        <p:grpSpPr>
          <a:xfrm>
            <a:off x="666613" y="1702692"/>
            <a:ext cx="1650256" cy="1645508"/>
            <a:chOff x="8352124" y="1183348"/>
            <a:chExt cx="1729486" cy="1724510"/>
          </a:xfrm>
          <a:solidFill>
            <a:srgbClr val="2F896D"/>
          </a:solidFill>
        </p:grpSpPr>
        <p:sp>
          <p:nvSpPr>
            <p:cNvPr id="41" name="等腰三角形 40"/>
            <p:cNvSpPr/>
            <p:nvPr/>
          </p:nvSpPr>
          <p:spPr>
            <a:xfrm>
              <a:off x="9897534" y="1183348"/>
              <a:ext cx="184076" cy="185958"/>
            </a:xfrm>
            <a:prstGeom prst="triangle">
              <a:avLst>
                <a:gd name="adj" fmla="val 10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Open Sans Light"/>
                <a:cs typeface="+mn-ea"/>
                <a:sym typeface="+mn-lt"/>
              </a:endParaRPr>
            </a:p>
          </p:txBody>
        </p:sp>
        <p:sp>
          <p:nvSpPr>
            <p:cNvPr id="42" name="等腰三角形 41"/>
            <p:cNvSpPr/>
            <p:nvPr/>
          </p:nvSpPr>
          <p:spPr>
            <a:xfrm>
              <a:off x="8355295" y="2703934"/>
              <a:ext cx="201859" cy="203923"/>
            </a:xfrm>
            <a:prstGeom prst="triangle">
              <a:avLst>
                <a:gd name="adj" fmla="val 10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Open Sans Light"/>
                <a:cs typeface="+mn-ea"/>
                <a:sym typeface="+mn-lt"/>
              </a:endParaRPr>
            </a:p>
          </p:txBody>
        </p:sp>
        <p:sp>
          <p:nvSpPr>
            <p:cNvPr id="43" name="直角三角形 42"/>
            <p:cNvSpPr/>
            <p:nvPr/>
          </p:nvSpPr>
          <p:spPr>
            <a:xfrm rot="5400000">
              <a:off x="8354612" y="1180860"/>
              <a:ext cx="1724510" cy="1729486"/>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Open Sans Light"/>
                <a:cs typeface="+mn-ea"/>
                <a:sym typeface="+mn-lt"/>
              </a:endParaRPr>
            </a:p>
          </p:txBody>
        </p:sp>
      </p:grpSp>
      <p:sp>
        <p:nvSpPr>
          <p:cNvPr id="50" name="矩形 49"/>
          <p:cNvSpPr/>
          <p:nvPr/>
        </p:nvSpPr>
        <p:spPr>
          <a:xfrm>
            <a:off x="5129530" y="4928387"/>
            <a:ext cx="2350509" cy="891911"/>
          </a:xfrm>
          <a:prstGeom prst="rect">
            <a:avLst/>
          </a:prstGeom>
        </p:spPr>
        <p:txBody>
          <a:bodyPr wrap="square">
            <a:spAutoFit/>
          </a:bodyPr>
          <a:lstStyle/>
          <a:p>
            <a:pPr algn="ctr">
              <a:lnSpc>
                <a:spcPct val="150000"/>
              </a:lnSpc>
            </a:pPr>
            <a:r>
              <a:rPr lang="zh-CN" altLang="en-US" sz="1200" dirty="0">
                <a:solidFill>
                  <a:prstClr val="black"/>
                </a:solidFill>
                <a:latin typeface="微软雅黑 Light" panose="020B0502040204020203" pitchFamily="34" charset="-122"/>
                <a:ea typeface="微软雅黑 Light" panose="020B0502040204020203" pitchFamily="34" charset="-122"/>
              </a:rPr>
              <a:t>请输入内容请输入内容请输入内容请输入内容</a:t>
            </a:r>
          </a:p>
          <a:p>
            <a:pPr marL="0" marR="0" lvl="0" indent="0" algn="ctr" defTabSz="914400" rtl="0" eaLnBrk="1" fontAlgn="auto" latinLnBrk="0" hangingPunct="1">
              <a:lnSpc>
                <a:spcPct val="150000"/>
              </a:lnSpc>
              <a:spcBef>
                <a:spcPts val="0"/>
              </a:spcBef>
              <a:spcAft>
                <a:spcPts val="0"/>
              </a:spcAft>
              <a:buClrTx/>
              <a:buSzTx/>
              <a:buFontTx/>
              <a:buNone/>
              <a:tabLst/>
              <a:defRPr/>
            </a:pPr>
            <a:endParaRPr kumimoji="0" lang="zh-CN" altLang="en-US" sz="12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endParaRPr>
          </a:p>
        </p:txBody>
      </p:sp>
      <p:sp>
        <p:nvSpPr>
          <p:cNvPr id="51" name="矩形 50"/>
          <p:cNvSpPr/>
          <p:nvPr/>
        </p:nvSpPr>
        <p:spPr>
          <a:xfrm>
            <a:off x="5699490" y="4654182"/>
            <a:ext cx="1210588"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600" b="1" dirty="0">
                <a:solidFill>
                  <a:prstClr val="black"/>
                </a:solidFill>
                <a:latin typeface="微软雅黑 Light" panose="020B0502040204020203" pitchFamily="34" charset="-122"/>
                <a:ea typeface="微软雅黑 Light" panose="020B0502040204020203" pitchFamily="34" charset="-122"/>
              </a:rPr>
              <a:t>请输入标题</a:t>
            </a:r>
            <a:endParaRPr kumimoji="0" lang="zh-CN" altLang="en-US" sz="1600" b="1"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endParaRPr>
          </a:p>
        </p:txBody>
      </p:sp>
      <p:sp>
        <p:nvSpPr>
          <p:cNvPr id="52" name="矩形 51"/>
          <p:cNvSpPr/>
          <p:nvPr/>
        </p:nvSpPr>
        <p:spPr>
          <a:xfrm>
            <a:off x="1318787" y="4900462"/>
            <a:ext cx="2350509" cy="614912"/>
          </a:xfrm>
          <a:prstGeom prst="rect">
            <a:avLst/>
          </a:prstGeom>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rPr>
              <a:t>请输入内容请输入内容请输入内容请输入内容</a:t>
            </a:r>
          </a:p>
        </p:txBody>
      </p:sp>
      <p:sp>
        <p:nvSpPr>
          <p:cNvPr id="53" name="矩形 52"/>
          <p:cNvSpPr/>
          <p:nvPr/>
        </p:nvSpPr>
        <p:spPr>
          <a:xfrm>
            <a:off x="1847009" y="4619637"/>
            <a:ext cx="1210588"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rPr>
              <a:t>请输入标题</a:t>
            </a:r>
          </a:p>
        </p:txBody>
      </p:sp>
      <p:sp>
        <p:nvSpPr>
          <p:cNvPr id="54" name="矩形 53"/>
          <p:cNvSpPr/>
          <p:nvPr/>
        </p:nvSpPr>
        <p:spPr>
          <a:xfrm>
            <a:off x="9079243" y="4928387"/>
            <a:ext cx="2350509" cy="891911"/>
          </a:xfrm>
          <a:prstGeom prst="rect">
            <a:avLst/>
          </a:prstGeom>
        </p:spPr>
        <p:txBody>
          <a:bodyPr wrap="square">
            <a:spAutoFit/>
          </a:bodyPr>
          <a:lstStyle/>
          <a:p>
            <a:pPr algn="ctr">
              <a:lnSpc>
                <a:spcPct val="150000"/>
              </a:lnSpc>
            </a:pPr>
            <a:r>
              <a:rPr lang="zh-CN" altLang="en-US" sz="1200" dirty="0">
                <a:solidFill>
                  <a:prstClr val="black"/>
                </a:solidFill>
                <a:latin typeface="微软雅黑 Light" panose="020B0502040204020203" pitchFamily="34" charset="-122"/>
                <a:ea typeface="微软雅黑 Light" panose="020B0502040204020203" pitchFamily="34" charset="-122"/>
              </a:rPr>
              <a:t>请输入内容请输入内容请输入内容请输入内容</a:t>
            </a:r>
          </a:p>
          <a:p>
            <a:pPr marL="0" marR="0" lvl="0" indent="0" algn="ctr" defTabSz="914400" rtl="0" eaLnBrk="1" fontAlgn="auto" latinLnBrk="0" hangingPunct="1">
              <a:lnSpc>
                <a:spcPct val="150000"/>
              </a:lnSpc>
              <a:spcBef>
                <a:spcPts val="0"/>
              </a:spcBef>
              <a:spcAft>
                <a:spcPts val="0"/>
              </a:spcAft>
              <a:buClrTx/>
              <a:buSzTx/>
              <a:buFontTx/>
              <a:buNone/>
              <a:tabLst/>
              <a:defRPr/>
            </a:pPr>
            <a:endParaRPr kumimoji="0" lang="zh-CN" altLang="en-US" sz="12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endParaRPr>
          </a:p>
        </p:txBody>
      </p:sp>
      <p:sp>
        <p:nvSpPr>
          <p:cNvPr id="55" name="矩形 54"/>
          <p:cNvSpPr/>
          <p:nvPr/>
        </p:nvSpPr>
        <p:spPr>
          <a:xfrm>
            <a:off x="9649203" y="4654182"/>
            <a:ext cx="1210588"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600" b="1" dirty="0">
                <a:solidFill>
                  <a:prstClr val="black"/>
                </a:solidFill>
                <a:latin typeface="微软雅黑 Light" panose="020B0502040204020203" pitchFamily="34" charset="-122"/>
                <a:ea typeface="微软雅黑 Light" panose="020B0502040204020203" pitchFamily="34" charset="-122"/>
              </a:rPr>
              <a:t>请输入标题</a:t>
            </a:r>
            <a:endParaRPr kumimoji="0" lang="zh-CN" altLang="en-US" sz="1600" b="1"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endParaRPr>
          </a:p>
        </p:txBody>
      </p:sp>
    </p:spTree>
    <p:extLst>
      <p:ext uri="{BB962C8B-B14F-4D97-AF65-F5344CB8AC3E}">
        <p14:creationId xmlns:p14="http://schemas.microsoft.com/office/powerpoint/2010/main" val="865462312"/>
      </p:ext>
    </p:extLst>
  </p:cSld>
  <p:clrMapOvr>
    <a:masterClrMapping/>
  </p:clrMapOvr>
  <p:transition spd="slow">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iterate type="lt">
                                        <p:tmPct val="10000"/>
                                      </p:iterate>
                                      <p:childTnLst>
                                        <p:set>
                                          <p:cBhvr>
                                            <p:cTn id="6" dur="1" fill="hold">
                                              <p:stCondLst>
                                                <p:cond delay="0"/>
                                              </p:stCondLst>
                                            </p:cTn>
                                            <p:tgtEl>
                                              <p:spTgt spid="32"/>
                                            </p:tgtEl>
                                            <p:attrNameLst>
                                              <p:attrName>style.visibility</p:attrName>
                                            </p:attrNameLst>
                                          </p:cBhvr>
                                          <p:to>
                                            <p:strVal val="visible"/>
                                          </p:to>
                                        </p:set>
                                        <p:anim calcmode="lin" valueType="num">
                                          <p:cBhvr>
                                            <p:cTn id="7" dur="500" fill="hold"/>
                                            <p:tgtEl>
                                              <p:spTgt spid="32"/>
                                            </p:tgtEl>
                                            <p:attrNameLst>
                                              <p:attrName>ppt_w</p:attrName>
                                            </p:attrNameLst>
                                          </p:cBhvr>
                                          <p:tavLst>
                                            <p:tav tm="0">
                                              <p:val>
                                                <p:fltVal val="0"/>
                                              </p:val>
                                            </p:tav>
                                            <p:tav tm="100000">
                                              <p:val>
                                                <p:strVal val="#ppt_w"/>
                                              </p:val>
                                            </p:tav>
                                          </p:tavLst>
                                        </p:anim>
                                        <p:anim calcmode="lin" valueType="num">
                                          <p:cBhvr>
                                            <p:cTn id="8" dur="500" fill="hold"/>
                                            <p:tgtEl>
                                              <p:spTgt spid="32"/>
                                            </p:tgtEl>
                                            <p:attrNameLst>
                                              <p:attrName>ppt_h</p:attrName>
                                            </p:attrNameLst>
                                          </p:cBhvr>
                                          <p:tavLst>
                                            <p:tav tm="0">
                                              <p:val>
                                                <p:fltVal val="0"/>
                                              </p:val>
                                            </p:tav>
                                            <p:tav tm="100000">
                                              <p:val>
                                                <p:strVal val="#ppt_h"/>
                                              </p:val>
                                            </p:tav>
                                          </p:tavLst>
                                        </p:anim>
                                        <p:animEffect transition="in" filter="fade">
                                          <p:cBhvr>
                                            <p:cTn id="9" dur="500"/>
                                            <p:tgtEl>
                                              <p:spTgt spid="32"/>
                                            </p:tgtEl>
                                          </p:cBhvr>
                                        </p:animEffect>
                                      </p:childTnLst>
                                    </p:cTn>
                                  </p:par>
                                  <p:par>
                                    <p:cTn id="10" presetID="53" presetClass="entr" presetSubtype="16" fill="hold" grpId="0" nodeType="withEffect">
                                      <p:stCondLst>
                                        <p:cond delay="250"/>
                                      </p:stCondLst>
                                      <p:iterate type="lt">
                                        <p:tmPct val="10000"/>
                                      </p:iterate>
                                      <p:childTnLst>
                                        <p:set>
                                          <p:cBhvr>
                                            <p:cTn id="11" dur="1" fill="hold">
                                              <p:stCondLst>
                                                <p:cond delay="0"/>
                                              </p:stCondLst>
                                            </p:cTn>
                                            <p:tgtEl>
                                              <p:spTgt spid="21"/>
                                            </p:tgtEl>
                                            <p:attrNameLst>
                                              <p:attrName>style.visibility</p:attrName>
                                            </p:attrNameLst>
                                          </p:cBhvr>
                                          <p:to>
                                            <p:strVal val="visible"/>
                                          </p:to>
                                        </p:set>
                                        <p:anim calcmode="lin" valueType="num">
                                          <p:cBhvr>
                                            <p:cTn id="12" dur="500" fill="hold"/>
                                            <p:tgtEl>
                                              <p:spTgt spid="21"/>
                                            </p:tgtEl>
                                            <p:attrNameLst>
                                              <p:attrName>ppt_w</p:attrName>
                                            </p:attrNameLst>
                                          </p:cBhvr>
                                          <p:tavLst>
                                            <p:tav tm="0">
                                              <p:val>
                                                <p:fltVal val="0"/>
                                              </p:val>
                                            </p:tav>
                                            <p:tav tm="100000">
                                              <p:val>
                                                <p:strVal val="#ppt_w"/>
                                              </p:val>
                                            </p:tav>
                                          </p:tavLst>
                                        </p:anim>
                                        <p:anim calcmode="lin" valueType="num">
                                          <p:cBhvr>
                                            <p:cTn id="13" dur="500" fill="hold"/>
                                            <p:tgtEl>
                                              <p:spTgt spid="21"/>
                                            </p:tgtEl>
                                            <p:attrNameLst>
                                              <p:attrName>ppt_h</p:attrName>
                                            </p:attrNameLst>
                                          </p:cBhvr>
                                          <p:tavLst>
                                            <p:tav tm="0">
                                              <p:val>
                                                <p:fltVal val="0"/>
                                              </p:val>
                                            </p:tav>
                                            <p:tav tm="100000">
                                              <p:val>
                                                <p:strVal val="#ppt_h"/>
                                              </p:val>
                                            </p:tav>
                                          </p:tavLst>
                                        </p:anim>
                                        <p:animEffect transition="in" filter="fade">
                                          <p:cBhvr>
                                            <p:cTn id="14" dur="500"/>
                                            <p:tgtEl>
                                              <p:spTgt spid="21"/>
                                            </p:tgtEl>
                                          </p:cBhvr>
                                        </p:animEffect>
                                      </p:childTnLst>
                                    </p:cTn>
                                  </p:par>
                                </p:childTnLst>
                              </p:cTn>
                            </p:par>
                            <p:par>
                              <p:cTn id="15" fill="hold">
                                <p:stCondLst>
                                  <p:cond delay="1450"/>
                                </p:stCondLst>
                                <p:childTnLst>
                                  <p:par>
                                    <p:cTn id="16" presetID="47" presetClass="entr" presetSubtype="0" fill="hold" nodeType="after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1000"/>
                                            <p:tgtEl>
                                              <p:spTgt spid="3"/>
                                            </p:tgtEl>
                                          </p:cBhvr>
                                        </p:animEffect>
                                        <p:anim calcmode="lin" valueType="num">
                                          <p:cBhvr>
                                            <p:cTn id="19" dur="1000" fill="hold"/>
                                            <p:tgtEl>
                                              <p:spTgt spid="3"/>
                                            </p:tgtEl>
                                            <p:attrNameLst>
                                              <p:attrName>ppt_x</p:attrName>
                                            </p:attrNameLst>
                                          </p:cBhvr>
                                          <p:tavLst>
                                            <p:tav tm="0">
                                              <p:val>
                                                <p:strVal val="#ppt_x"/>
                                              </p:val>
                                            </p:tav>
                                            <p:tav tm="100000">
                                              <p:val>
                                                <p:strVal val="#ppt_x"/>
                                              </p:val>
                                            </p:tav>
                                          </p:tavLst>
                                        </p:anim>
                                        <p:anim calcmode="lin" valueType="num">
                                          <p:cBhvr>
                                            <p:cTn id="20" dur="1000" fill="hold"/>
                                            <p:tgtEl>
                                              <p:spTgt spid="3"/>
                                            </p:tgtEl>
                                            <p:attrNameLst>
                                              <p:attrName>ppt_y</p:attrName>
                                            </p:attrNameLst>
                                          </p:cBhvr>
                                          <p:tavLst>
                                            <p:tav tm="0">
                                              <p:val>
                                                <p:strVal val="#ppt_y-.1"/>
                                              </p:val>
                                            </p:tav>
                                            <p:tav tm="100000">
                                              <p:val>
                                                <p:strVal val="#ppt_y"/>
                                              </p:val>
                                            </p:tav>
                                          </p:tavLst>
                                        </p:anim>
                                      </p:childTnLst>
                                    </p:cTn>
                                  </p:par>
                                  <p:par>
                                    <p:cTn id="21" presetID="47" presetClass="entr" presetSubtype="0" fill="hold" nodeType="withEffect">
                                      <p:stCondLst>
                                        <p:cond delay="0"/>
                                      </p:stCondLst>
                                      <p:childTnLst>
                                        <p:set>
                                          <p:cBhvr>
                                            <p:cTn id="22" dur="1" fill="hold">
                                              <p:stCondLst>
                                                <p:cond delay="0"/>
                                              </p:stCondLst>
                                            </p:cTn>
                                            <p:tgtEl>
                                              <p:spTgt spid="33"/>
                                            </p:tgtEl>
                                            <p:attrNameLst>
                                              <p:attrName>style.visibility</p:attrName>
                                            </p:attrNameLst>
                                          </p:cBhvr>
                                          <p:to>
                                            <p:strVal val="visible"/>
                                          </p:to>
                                        </p:set>
                                        <p:animEffect transition="in" filter="fade">
                                          <p:cBhvr>
                                            <p:cTn id="23" dur="1000"/>
                                            <p:tgtEl>
                                              <p:spTgt spid="33"/>
                                            </p:tgtEl>
                                          </p:cBhvr>
                                        </p:animEffect>
                                        <p:anim calcmode="lin" valueType="num">
                                          <p:cBhvr>
                                            <p:cTn id="24" dur="1000" fill="hold"/>
                                            <p:tgtEl>
                                              <p:spTgt spid="33"/>
                                            </p:tgtEl>
                                            <p:attrNameLst>
                                              <p:attrName>ppt_x</p:attrName>
                                            </p:attrNameLst>
                                          </p:cBhvr>
                                          <p:tavLst>
                                            <p:tav tm="0">
                                              <p:val>
                                                <p:strVal val="#ppt_x"/>
                                              </p:val>
                                            </p:tav>
                                            <p:tav tm="100000">
                                              <p:val>
                                                <p:strVal val="#ppt_x"/>
                                              </p:val>
                                            </p:tav>
                                          </p:tavLst>
                                        </p:anim>
                                        <p:anim calcmode="lin" valueType="num">
                                          <p:cBhvr>
                                            <p:cTn id="25" dur="1000" fill="hold"/>
                                            <p:tgtEl>
                                              <p:spTgt spid="33"/>
                                            </p:tgtEl>
                                            <p:attrNameLst>
                                              <p:attrName>ppt_y</p:attrName>
                                            </p:attrNameLst>
                                          </p:cBhvr>
                                          <p:tavLst>
                                            <p:tav tm="0">
                                              <p:val>
                                                <p:strVal val="#ppt_y-.1"/>
                                              </p:val>
                                            </p:tav>
                                            <p:tav tm="100000">
                                              <p:val>
                                                <p:strVal val="#ppt_y"/>
                                              </p:val>
                                            </p:tav>
                                          </p:tavLst>
                                        </p:anim>
                                      </p:childTnLst>
                                    </p:cTn>
                                  </p:par>
                                  <p:par>
                                    <p:cTn id="26" presetID="47" presetClass="entr" presetSubtype="0" fill="hold" nodeType="withEffect">
                                      <p:stCondLst>
                                        <p:cond delay="0"/>
                                      </p:stCondLst>
                                      <p:childTnLst>
                                        <p:set>
                                          <p:cBhvr>
                                            <p:cTn id="27" dur="1" fill="hold">
                                              <p:stCondLst>
                                                <p:cond delay="0"/>
                                              </p:stCondLst>
                                            </p:cTn>
                                            <p:tgtEl>
                                              <p:spTgt spid="40"/>
                                            </p:tgtEl>
                                            <p:attrNameLst>
                                              <p:attrName>style.visibility</p:attrName>
                                            </p:attrNameLst>
                                          </p:cBhvr>
                                          <p:to>
                                            <p:strVal val="visible"/>
                                          </p:to>
                                        </p:set>
                                        <p:animEffect transition="in" filter="fade">
                                          <p:cBhvr>
                                            <p:cTn id="28" dur="1000"/>
                                            <p:tgtEl>
                                              <p:spTgt spid="40"/>
                                            </p:tgtEl>
                                          </p:cBhvr>
                                        </p:animEffect>
                                        <p:anim calcmode="lin" valueType="num">
                                          <p:cBhvr>
                                            <p:cTn id="29" dur="1000" fill="hold"/>
                                            <p:tgtEl>
                                              <p:spTgt spid="40"/>
                                            </p:tgtEl>
                                            <p:attrNameLst>
                                              <p:attrName>ppt_x</p:attrName>
                                            </p:attrNameLst>
                                          </p:cBhvr>
                                          <p:tavLst>
                                            <p:tav tm="0">
                                              <p:val>
                                                <p:strVal val="#ppt_x"/>
                                              </p:val>
                                            </p:tav>
                                            <p:tav tm="100000">
                                              <p:val>
                                                <p:strVal val="#ppt_x"/>
                                              </p:val>
                                            </p:tav>
                                          </p:tavLst>
                                        </p:anim>
                                        <p:anim calcmode="lin" valueType="num">
                                          <p:cBhvr>
                                            <p:cTn id="30" dur="1000" fill="hold"/>
                                            <p:tgtEl>
                                              <p:spTgt spid="40"/>
                                            </p:tgtEl>
                                            <p:attrNameLst>
                                              <p:attrName>ppt_y</p:attrName>
                                            </p:attrNameLst>
                                          </p:cBhvr>
                                          <p:tavLst>
                                            <p:tav tm="0">
                                              <p:val>
                                                <p:strVal val="#ppt_y-.1"/>
                                              </p:val>
                                            </p:tav>
                                            <p:tav tm="100000">
                                              <p:val>
                                                <p:strVal val="#ppt_y"/>
                                              </p:val>
                                            </p:tav>
                                          </p:tavLst>
                                        </p:anim>
                                      </p:childTnLst>
                                    </p:cTn>
                                  </p:par>
                                  <p:par>
                                    <p:cTn id="31" presetID="37" presetClass="entr" presetSubtype="0" fill="hold" grpId="0" nodeType="withEffect">
                                      <p:stCondLst>
                                        <p:cond delay="500"/>
                                      </p:stCondLst>
                                      <p:childTnLst>
                                        <p:set>
                                          <p:cBhvr>
                                            <p:cTn id="32" dur="1" fill="hold">
                                              <p:stCondLst>
                                                <p:cond delay="0"/>
                                              </p:stCondLst>
                                            </p:cTn>
                                            <p:tgtEl>
                                              <p:spTgt spid="27"/>
                                            </p:tgtEl>
                                            <p:attrNameLst>
                                              <p:attrName>style.visibility</p:attrName>
                                            </p:attrNameLst>
                                          </p:cBhvr>
                                          <p:to>
                                            <p:strVal val="visible"/>
                                          </p:to>
                                        </p:set>
                                        <p:animEffect transition="in" filter="fade">
                                          <p:cBhvr>
                                            <p:cTn id="33" dur="1000"/>
                                            <p:tgtEl>
                                              <p:spTgt spid="27"/>
                                            </p:tgtEl>
                                          </p:cBhvr>
                                        </p:animEffect>
                                        <p:anim calcmode="lin" valueType="num">
                                          <p:cBhvr>
                                            <p:cTn id="34" dur="1000" fill="hold"/>
                                            <p:tgtEl>
                                              <p:spTgt spid="27"/>
                                            </p:tgtEl>
                                            <p:attrNameLst>
                                              <p:attrName>ppt_x</p:attrName>
                                            </p:attrNameLst>
                                          </p:cBhvr>
                                          <p:tavLst>
                                            <p:tav tm="0">
                                              <p:val>
                                                <p:strVal val="#ppt_x"/>
                                              </p:val>
                                            </p:tav>
                                            <p:tav tm="100000">
                                              <p:val>
                                                <p:strVal val="#ppt_x"/>
                                              </p:val>
                                            </p:tav>
                                          </p:tavLst>
                                        </p:anim>
                                        <p:anim calcmode="lin" valueType="num">
                                          <p:cBhvr>
                                            <p:cTn id="35" dur="900" decel="100000" fill="hold"/>
                                            <p:tgtEl>
                                              <p:spTgt spid="27"/>
                                            </p:tgtEl>
                                            <p:attrNameLst>
                                              <p:attrName>ppt_y</p:attrName>
                                            </p:attrNameLst>
                                          </p:cBhvr>
                                          <p:tavLst>
                                            <p:tav tm="0">
                                              <p:val>
                                                <p:strVal val="#ppt_y+1"/>
                                              </p:val>
                                            </p:tav>
                                            <p:tav tm="100000">
                                              <p:val>
                                                <p:strVal val="#ppt_y-.03"/>
                                              </p:val>
                                            </p:tav>
                                          </p:tavLst>
                                        </p:anim>
                                        <p:anim calcmode="lin" valueType="num">
                                          <p:cBhvr>
                                            <p:cTn id="36" dur="100" accel="100000" fill="hold">
                                              <p:stCondLst>
                                                <p:cond delay="900"/>
                                              </p:stCondLst>
                                            </p:cTn>
                                            <p:tgtEl>
                                              <p:spTgt spid="27"/>
                                            </p:tgtEl>
                                            <p:attrNameLst>
                                              <p:attrName>ppt_y</p:attrName>
                                            </p:attrNameLst>
                                          </p:cBhvr>
                                          <p:tavLst>
                                            <p:tav tm="0">
                                              <p:val>
                                                <p:strVal val="#ppt_y-.03"/>
                                              </p:val>
                                            </p:tav>
                                            <p:tav tm="100000">
                                              <p:val>
                                                <p:strVal val="#ppt_y"/>
                                              </p:val>
                                            </p:tav>
                                          </p:tavLst>
                                        </p:anim>
                                      </p:childTnLst>
                                    </p:cTn>
                                  </p:par>
                                  <p:par>
                                    <p:cTn id="37" presetID="37" presetClass="entr" presetSubtype="0" fill="hold" grpId="0" nodeType="withEffect">
                                      <p:stCondLst>
                                        <p:cond delay="500"/>
                                      </p:stCondLst>
                                      <p:childTnLst>
                                        <p:set>
                                          <p:cBhvr>
                                            <p:cTn id="38" dur="1" fill="hold">
                                              <p:stCondLst>
                                                <p:cond delay="0"/>
                                              </p:stCondLst>
                                            </p:cTn>
                                            <p:tgtEl>
                                              <p:spTgt spid="26"/>
                                            </p:tgtEl>
                                            <p:attrNameLst>
                                              <p:attrName>style.visibility</p:attrName>
                                            </p:attrNameLst>
                                          </p:cBhvr>
                                          <p:to>
                                            <p:strVal val="visible"/>
                                          </p:to>
                                        </p:set>
                                        <p:animEffect transition="in" filter="fade">
                                          <p:cBhvr>
                                            <p:cTn id="39" dur="1000"/>
                                            <p:tgtEl>
                                              <p:spTgt spid="26"/>
                                            </p:tgtEl>
                                          </p:cBhvr>
                                        </p:animEffect>
                                        <p:anim calcmode="lin" valueType="num">
                                          <p:cBhvr>
                                            <p:cTn id="40" dur="1000" fill="hold"/>
                                            <p:tgtEl>
                                              <p:spTgt spid="26"/>
                                            </p:tgtEl>
                                            <p:attrNameLst>
                                              <p:attrName>ppt_x</p:attrName>
                                            </p:attrNameLst>
                                          </p:cBhvr>
                                          <p:tavLst>
                                            <p:tav tm="0">
                                              <p:val>
                                                <p:strVal val="#ppt_x"/>
                                              </p:val>
                                            </p:tav>
                                            <p:tav tm="100000">
                                              <p:val>
                                                <p:strVal val="#ppt_x"/>
                                              </p:val>
                                            </p:tav>
                                          </p:tavLst>
                                        </p:anim>
                                        <p:anim calcmode="lin" valueType="num">
                                          <p:cBhvr>
                                            <p:cTn id="41" dur="900" decel="100000" fill="hold"/>
                                            <p:tgtEl>
                                              <p:spTgt spid="26"/>
                                            </p:tgtEl>
                                            <p:attrNameLst>
                                              <p:attrName>ppt_y</p:attrName>
                                            </p:attrNameLst>
                                          </p:cBhvr>
                                          <p:tavLst>
                                            <p:tav tm="0">
                                              <p:val>
                                                <p:strVal val="#ppt_y+1"/>
                                              </p:val>
                                            </p:tav>
                                            <p:tav tm="100000">
                                              <p:val>
                                                <p:strVal val="#ppt_y-.03"/>
                                              </p:val>
                                            </p:tav>
                                          </p:tavLst>
                                        </p:anim>
                                        <p:anim calcmode="lin" valueType="num">
                                          <p:cBhvr>
                                            <p:cTn id="42" dur="100" accel="100000" fill="hold">
                                              <p:stCondLst>
                                                <p:cond delay="900"/>
                                              </p:stCondLst>
                                            </p:cTn>
                                            <p:tgtEl>
                                              <p:spTgt spid="26"/>
                                            </p:tgtEl>
                                            <p:attrNameLst>
                                              <p:attrName>ppt_y</p:attrName>
                                            </p:attrNameLst>
                                          </p:cBhvr>
                                          <p:tavLst>
                                            <p:tav tm="0">
                                              <p:val>
                                                <p:strVal val="#ppt_y-.03"/>
                                              </p:val>
                                            </p:tav>
                                            <p:tav tm="100000">
                                              <p:val>
                                                <p:strVal val="#ppt_y"/>
                                              </p:val>
                                            </p:tav>
                                          </p:tavLst>
                                        </p:anim>
                                      </p:childTnLst>
                                    </p:cTn>
                                  </p:par>
                                  <p:par>
                                    <p:cTn id="43" presetID="37" presetClass="entr" presetSubtype="0" fill="hold" grpId="0" nodeType="withEffect">
                                      <p:stCondLst>
                                        <p:cond delay="500"/>
                                      </p:stCondLst>
                                      <p:childTnLst>
                                        <p:set>
                                          <p:cBhvr>
                                            <p:cTn id="44" dur="1" fill="hold">
                                              <p:stCondLst>
                                                <p:cond delay="0"/>
                                              </p:stCondLst>
                                            </p:cTn>
                                            <p:tgtEl>
                                              <p:spTgt spid="25"/>
                                            </p:tgtEl>
                                            <p:attrNameLst>
                                              <p:attrName>style.visibility</p:attrName>
                                            </p:attrNameLst>
                                          </p:cBhvr>
                                          <p:to>
                                            <p:strVal val="visible"/>
                                          </p:to>
                                        </p:set>
                                        <p:animEffect transition="in" filter="fade">
                                          <p:cBhvr>
                                            <p:cTn id="45" dur="1000"/>
                                            <p:tgtEl>
                                              <p:spTgt spid="25"/>
                                            </p:tgtEl>
                                          </p:cBhvr>
                                        </p:animEffect>
                                        <p:anim calcmode="lin" valueType="num">
                                          <p:cBhvr>
                                            <p:cTn id="46" dur="1000" fill="hold"/>
                                            <p:tgtEl>
                                              <p:spTgt spid="25"/>
                                            </p:tgtEl>
                                            <p:attrNameLst>
                                              <p:attrName>ppt_x</p:attrName>
                                            </p:attrNameLst>
                                          </p:cBhvr>
                                          <p:tavLst>
                                            <p:tav tm="0">
                                              <p:val>
                                                <p:strVal val="#ppt_x"/>
                                              </p:val>
                                            </p:tav>
                                            <p:tav tm="100000">
                                              <p:val>
                                                <p:strVal val="#ppt_x"/>
                                              </p:val>
                                            </p:tav>
                                          </p:tavLst>
                                        </p:anim>
                                        <p:anim calcmode="lin" valueType="num">
                                          <p:cBhvr>
                                            <p:cTn id="47" dur="900" decel="100000" fill="hold"/>
                                            <p:tgtEl>
                                              <p:spTgt spid="25"/>
                                            </p:tgtEl>
                                            <p:attrNameLst>
                                              <p:attrName>ppt_y</p:attrName>
                                            </p:attrNameLst>
                                          </p:cBhvr>
                                          <p:tavLst>
                                            <p:tav tm="0">
                                              <p:val>
                                                <p:strVal val="#ppt_y+1"/>
                                              </p:val>
                                            </p:tav>
                                            <p:tav tm="100000">
                                              <p:val>
                                                <p:strVal val="#ppt_y-.03"/>
                                              </p:val>
                                            </p:tav>
                                          </p:tavLst>
                                        </p:anim>
                                        <p:anim calcmode="lin" valueType="num">
                                          <p:cBhvr>
                                            <p:cTn id="48" dur="100" accel="100000" fill="hold">
                                              <p:stCondLst>
                                                <p:cond delay="900"/>
                                              </p:stCondLst>
                                            </p:cTn>
                                            <p:tgtEl>
                                              <p:spTgt spid="25"/>
                                            </p:tgtEl>
                                            <p:attrNameLst>
                                              <p:attrName>ppt_y</p:attrName>
                                            </p:attrNameLst>
                                          </p:cBhvr>
                                          <p:tavLst>
                                            <p:tav tm="0">
                                              <p:val>
                                                <p:strVal val="#ppt_y-.03"/>
                                              </p:val>
                                            </p:tav>
                                            <p:tav tm="100000">
                                              <p:val>
                                                <p:strVal val="#ppt_y"/>
                                              </p:val>
                                            </p:tav>
                                          </p:tavLst>
                                        </p:anim>
                                      </p:childTnLst>
                                    </p:cTn>
                                  </p:par>
                                </p:childTnLst>
                              </p:cTn>
                            </p:par>
                            <p:par>
                              <p:cTn id="49" fill="hold">
                                <p:stCondLst>
                                  <p:cond delay="2950"/>
                                </p:stCondLst>
                                <p:childTnLst>
                                  <p:par>
                                    <p:cTn id="50" presetID="2" presetClass="entr" presetSubtype="4" fill="hold" grpId="0" nodeType="afterEffect" p14:presetBounceEnd="48000">
                                      <p:stCondLst>
                                        <p:cond delay="0"/>
                                      </p:stCondLst>
                                      <p:childTnLst>
                                        <p:set>
                                          <p:cBhvr>
                                            <p:cTn id="51" dur="1" fill="hold">
                                              <p:stCondLst>
                                                <p:cond delay="0"/>
                                              </p:stCondLst>
                                            </p:cTn>
                                            <p:tgtEl>
                                              <p:spTgt spid="53"/>
                                            </p:tgtEl>
                                            <p:attrNameLst>
                                              <p:attrName>style.visibility</p:attrName>
                                            </p:attrNameLst>
                                          </p:cBhvr>
                                          <p:to>
                                            <p:strVal val="visible"/>
                                          </p:to>
                                        </p:set>
                                        <p:anim calcmode="lin" valueType="num" p14:bounceEnd="48000">
                                          <p:cBhvr additive="base">
                                            <p:cTn id="52" dur="500" fill="hold"/>
                                            <p:tgtEl>
                                              <p:spTgt spid="53"/>
                                            </p:tgtEl>
                                            <p:attrNameLst>
                                              <p:attrName>ppt_x</p:attrName>
                                            </p:attrNameLst>
                                          </p:cBhvr>
                                          <p:tavLst>
                                            <p:tav tm="0">
                                              <p:val>
                                                <p:strVal val="#ppt_x"/>
                                              </p:val>
                                            </p:tav>
                                            <p:tav tm="100000">
                                              <p:val>
                                                <p:strVal val="#ppt_x"/>
                                              </p:val>
                                            </p:tav>
                                          </p:tavLst>
                                        </p:anim>
                                        <p:anim calcmode="lin" valueType="num" p14:bounceEnd="48000">
                                          <p:cBhvr additive="base">
                                            <p:cTn id="53" dur="500" fill="hold"/>
                                            <p:tgtEl>
                                              <p:spTgt spid="53"/>
                                            </p:tgtEl>
                                            <p:attrNameLst>
                                              <p:attrName>ppt_y</p:attrName>
                                            </p:attrNameLst>
                                          </p:cBhvr>
                                          <p:tavLst>
                                            <p:tav tm="0">
                                              <p:val>
                                                <p:strVal val="1+#ppt_h/2"/>
                                              </p:val>
                                            </p:tav>
                                            <p:tav tm="100000">
                                              <p:val>
                                                <p:strVal val="#ppt_y"/>
                                              </p:val>
                                            </p:tav>
                                          </p:tavLst>
                                        </p:anim>
                                      </p:childTnLst>
                                    </p:cTn>
                                  </p:par>
                                  <p:par>
                                    <p:cTn id="54" presetID="2" presetClass="entr" presetSubtype="4" fill="hold" grpId="0" nodeType="withEffect" p14:presetBounceEnd="48000">
                                      <p:stCondLst>
                                        <p:cond delay="0"/>
                                      </p:stCondLst>
                                      <p:childTnLst>
                                        <p:set>
                                          <p:cBhvr>
                                            <p:cTn id="55" dur="1" fill="hold">
                                              <p:stCondLst>
                                                <p:cond delay="0"/>
                                              </p:stCondLst>
                                            </p:cTn>
                                            <p:tgtEl>
                                              <p:spTgt spid="52"/>
                                            </p:tgtEl>
                                            <p:attrNameLst>
                                              <p:attrName>style.visibility</p:attrName>
                                            </p:attrNameLst>
                                          </p:cBhvr>
                                          <p:to>
                                            <p:strVal val="visible"/>
                                          </p:to>
                                        </p:set>
                                        <p:anim calcmode="lin" valueType="num" p14:bounceEnd="48000">
                                          <p:cBhvr additive="base">
                                            <p:cTn id="56" dur="500" fill="hold"/>
                                            <p:tgtEl>
                                              <p:spTgt spid="52"/>
                                            </p:tgtEl>
                                            <p:attrNameLst>
                                              <p:attrName>ppt_x</p:attrName>
                                            </p:attrNameLst>
                                          </p:cBhvr>
                                          <p:tavLst>
                                            <p:tav tm="0">
                                              <p:val>
                                                <p:strVal val="#ppt_x"/>
                                              </p:val>
                                            </p:tav>
                                            <p:tav tm="100000">
                                              <p:val>
                                                <p:strVal val="#ppt_x"/>
                                              </p:val>
                                            </p:tav>
                                          </p:tavLst>
                                        </p:anim>
                                        <p:anim calcmode="lin" valueType="num" p14:bounceEnd="48000">
                                          <p:cBhvr additive="base">
                                            <p:cTn id="57" dur="500" fill="hold"/>
                                            <p:tgtEl>
                                              <p:spTgt spid="52"/>
                                            </p:tgtEl>
                                            <p:attrNameLst>
                                              <p:attrName>ppt_y</p:attrName>
                                            </p:attrNameLst>
                                          </p:cBhvr>
                                          <p:tavLst>
                                            <p:tav tm="0">
                                              <p:val>
                                                <p:strVal val="1+#ppt_h/2"/>
                                              </p:val>
                                            </p:tav>
                                            <p:tav tm="100000">
                                              <p:val>
                                                <p:strVal val="#ppt_y"/>
                                              </p:val>
                                            </p:tav>
                                          </p:tavLst>
                                        </p:anim>
                                      </p:childTnLst>
                                    </p:cTn>
                                  </p:par>
                                  <p:par>
                                    <p:cTn id="58" presetID="2" presetClass="entr" presetSubtype="4" fill="hold" grpId="0" nodeType="withEffect" p14:presetBounceEnd="48000">
                                      <p:stCondLst>
                                        <p:cond delay="0"/>
                                      </p:stCondLst>
                                      <p:childTnLst>
                                        <p:set>
                                          <p:cBhvr>
                                            <p:cTn id="59" dur="1" fill="hold">
                                              <p:stCondLst>
                                                <p:cond delay="0"/>
                                              </p:stCondLst>
                                            </p:cTn>
                                            <p:tgtEl>
                                              <p:spTgt spid="51"/>
                                            </p:tgtEl>
                                            <p:attrNameLst>
                                              <p:attrName>style.visibility</p:attrName>
                                            </p:attrNameLst>
                                          </p:cBhvr>
                                          <p:to>
                                            <p:strVal val="visible"/>
                                          </p:to>
                                        </p:set>
                                        <p:anim calcmode="lin" valueType="num" p14:bounceEnd="48000">
                                          <p:cBhvr additive="base">
                                            <p:cTn id="60" dur="500" fill="hold"/>
                                            <p:tgtEl>
                                              <p:spTgt spid="51"/>
                                            </p:tgtEl>
                                            <p:attrNameLst>
                                              <p:attrName>ppt_x</p:attrName>
                                            </p:attrNameLst>
                                          </p:cBhvr>
                                          <p:tavLst>
                                            <p:tav tm="0">
                                              <p:val>
                                                <p:strVal val="#ppt_x"/>
                                              </p:val>
                                            </p:tav>
                                            <p:tav tm="100000">
                                              <p:val>
                                                <p:strVal val="#ppt_x"/>
                                              </p:val>
                                            </p:tav>
                                          </p:tavLst>
                                        </p:anim>
                                        <p:anim calcmode="lin" valueType="num" p14:bounceEnd="48000">
                                          <p:cBhvr additive="base">
                                            <p:cTn id="61" dur="500" fill="hold"/>
                                            <p:tgtEl>
                                              <p:spTgt spid="51"/>
                                            </p:tgtEl>
                                            <p:attrNameLst>
                                              <p:attrName>ppt_y</p:attrName>
                                            </p:attrNameLst>
                                          </p:cBhvr>
                                          <p:tavLst>
                                            <p:tav tm="0">
                                              <p:val>
                                                <p:strVal val="1+#ppt_h/2"/>
                                              </p:val>
                                            </p:tav>
                                            <p:tav tm="100000">
                                              <p:val>
                                                <p:strVal val="#ppt_y"/>
                                              </p:val>
                                            </p:tav>
                                          </p:tavLst>
                                        </p:anim>
                                      </p:childTnLst>
                                    </p:cTn>
                                  </p:par>
                                  <p:par>
                                    <p:cTn id="62" presetID="2" presetClass="entr" presetSubtype="4" fill="hold" grpId="0" nodeType="withEffect" p14:presetBounceEnd="48000">
                                      <p:stCondLst>
                                        <p:cond delay="0"/>
                                      </p:stCondLst>
                                      <p:childTnLst>
                                        <p:set>
                                          <p:cBhvr>
                                            <p:cTn id="63" dur="1" fill="hold">
                                              <p:stCondLst>
                                                <p:cond delay="0"/>
                                              </p:stCondLst>
                                            </p:cTn>
                                            <p:tgtEl>
                                              <p:spTgt spid="50"/>
                                            </p:tgtEl>
                                            <p:attrNameLst>
                                              <p:attrName>style.visibility</p:attrName>
                                            </p:attrNameLst>
                                          </p:cBhvr>
                                          <p:to>
                                            <p:strVal val="visible"/>
                                          </p:to>
                                        </p:set>
                                        <p:anim calcmode="lin" valueType="num" p14:bounceEnd="48000">
                                          <p:cBhvr additive="base">
                                            <p:cTn id="64" dur="500" fill="hold"/>
                                            <p:tgtEl>
                                              <p:spTgt spid="50"/>
                                            </p:tgtEl>
                                            <p:attrNameLst>
                                              <p:attrName>ppt_x</p:attrName>
                                            </p:attrNameLst>
                                          </p:cBhvr>
                                          <p:tavLst>
                                            <p:tav tm="0">
                                              <p:val>
                                                <p:strVal val="#ppt_x"/>
                                              </p:val>
                                            </p:tav>
                                            <p:tav tm="100000">
                                              <p:val>
                                                <p:strVal val="#ppt_x"/>
                                              </p:val>
                                            </p:tav>
                                          </p:tavLst>
                                        </p:anim>
                                        <p:anim calcmode="lin" valueType="num" p14:bounceEnd="48000">
                                          <p:cBhvr additive="base">
                                            <p:cTn id="65" dur="500" fill="hold"/>
                                            <p:tgtEl>
                                              <p:spTgt spid="50"/>
                                            </p:tgtEl>
                                            <p:attrNameLst>
                                              <p:attrName>ppt_y</p:attrName>
                                            </p:attrNameLst>
                                          </p:cBhvr>
                                          <p:tavLst>
                                            <p:tav tm="0">
                                              <p:val>
                                                <p:strVal val="1+#ppt_h/2"/>
                                              </p:val>
                                            </p:tav>
                                            <p:tav tm="100000">
                                              <p:val>
                                                <p:strVal val="#ppt_y"/>
                                              </p:val>
                                            </p:tav>
                                          </p:tavLst>
                                        </p:anim>
                                      </p:childTnLst>
                                    </p:cTn>
                                  </p:par>
                                  <p:par>
                                    <p:cTn id="66" presetID="2" presetClass="entr" presetSubtype="4" fill="hold" grpId="0" nodeType="withEffect" p14:presetBounceEnd="48000">
                                      <p:stCondLst>
                                        <p:cond delay="0"/>
                                      </p:stCondLst>
                                      <p:childTnLst>
                                        <p:set>
                                          <p:cBhvr>
                                            <p:cTn id="67" dur="1" fill="hold">
                                              <p:stCondLst>
                                                <p:cond delay="0"/>
                                              </p:stCondLst>
                                            </p:cTn>
                                            <p:tgtEl>
                                              <p:spTgt spid="55"/>
                                            </p:tgtEl>
                                            <p:attrNameLst>
                                              <p:attrName>style.visibility</p:attrName>
                                            </p:attrNameLst>
                                          </p:cBhvr>
                                          <p:to>
                                            <p:strVal val="visible"/>
                                          </p:to>
                                        </p:set>
                                        <p:anim calcmode="lin" valueType="num" p14:bounceEnd="48000">
                                          <p:cBhvr additive="base">
                                            <p:cTn id="68" dur="500" fill="hold"/>
                                            <p:tgtEl>
                                              <p:spTgt spid="55"/>
                                            </p:tgtEl>
                                            <p:attrNameLst>
                                              <p:attrName>ppt_x</p:attrName>
                                            </p:attrNameLst>
                                          </p:cBhvr>
                                          <p:tavLst>
                                            <p:tav tm="0">
                                              <p:val>
                                                <p:strVal val="#ppt_x"/>
                                              </p:val>
                                            </p:tav>
                                            <p:tav tm="100000">
                                              <p:val>
                                                <p:strVal val="#ppt_x"/>
                                              </p:val>
                                            </p:tav>
                                          </p:tavLst>
                                        </p:anim>
                                        <p:anim calcmode="lin" valueType="num" p14:bounceEnd="48000">
                                          <p:cBhvr additive="base">
                                            <p:cTn id="69" dur="500" fill="hold"/>
                                            <p:tgtEl>
                                              <p:spTgt spid="55"/>
                                            </p:tgtEl>
                                            <p:attrNameLst>
                                              <p:attrName>ppt_y</p:attrName>
                                            </p:attrNameLst>
                                          </p:cBhvr>
                                          <p:tavLst>
                                            <p:tav tm="0">
                                              <p:val>
                                                <p:strVal val="1+#ppt_h/2"/>
                                              </p:val>
                                            </p:tav>
                                            <p:tav tm="100000">
                                              <p:val>
                                                <p:strVal val="#ppt_y"/>
                                              </p:val>
                                            </p:tav>
                                          </p:tavLst>
                                        </p:anim>
                                      </p:childTnLst>
                                    </p:cTn>
                                  </p:par>
                                  <p:par>
                                    <p:cTn id="70" presetID="2" presetClass="entr" presetSubtype="4" fill="hold" grpId="0" nodeType="withEffect" p14:presetBounceEnd="48000">
                                      <p:stCondLst>
                                        <p:cond delay="0"/>
                                      </p:stCondLst>
                                      <p:childTnLst>
                                        <p:set>
                                          <p:cBhvr>
                                            <p:cTn id="71" dur="1" fill="hold">
                                              <p:stCondLst>
                                                <p:cond delay="0"/>
                                              </p:stCondLst>
                                            </p:cTn>
                                            <p:tgtEl>
                                              <p:spTgt spid="54"/>
                                            </p:tgtEl>
                                            <p:attrNameLst>
                                              <p:attrName>style.visibility</p:attrName>
                                            </p:attrNameLst>
                                          </p:cBhvr>
                                          <p:to>
                                            <p:strVal val="visible"/>
                                          </p:to>
                                        </p:set>
                                        <p:anim calcmode="lin" valueType="num" p14:bounceEnd="48000">
                                          <p:cBhvr additive="base">
                                            <p:cTn id="72" dur="500" fill="hold"/>
                                            <p:tgtEl>
                                              <p:spTgt spid="54"/>
                                            </p:tgtEl>
                                            <p:attrNameLst>
                                              <p:attrName>ppt_x</p:attrName>
                                            </p:attrNameLst>
                                          </p:cBhvr>
                                          <p:tavLst>
                                            <p:tav tm="0">
                                              <p:val>
                                                <p:strVal val="#ppt_x"/>
                                              </p:val>
                                            </p:tav>
                                            <p:tav tm="100000">
                                              <p:val>
                                                <p:strVal val="#ppt_x"/>
                                              </p:val>
                                            </p:tav>
                                          </p:tavLst>
                                        </p:anim>
                                        <p:anim calcmode="lin" valueType="num" p14:bounceEnd="48000">
                                          <p:cBhvr additive="base">
                                            <p:cTn id="73" dur="500" fill="hold"/>
                                            <p:tgtEl>
                                              <p:spTgt spid="5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P spid="27" grpId="0" animBg="1"/>
          <p:bldP spid="21" grpId="0"/>
          <p:bldP spid="32" grpId="0"/>
          <p:bldP spid="50" grpId="0"/>
          <p:bldP spid="51" grpId="0"/>
          <p:bldP spid="52" grpId="0"/>
          <p:bldP spid="53" grpId="0"/>
          <p:bldP spid="54" grpId="0"/>
          <p:bldP spid="55"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iterate type="lt">
                                        <p:tmPct val="10000"/>
                                      </p:iterate>
                                      <p:childTnLst>
                                        <p:set>
                                          <p:cBhvr>
                                            <p:cTn id="6" dur="1" fill="hold">
                                              <p:stCondLst>
                                                <p:cond delay="0"/>
                                              </p:stCondLst>
                                            </p:cTn>
                                            <p:tgtEl>
                                              <p:spTgt spid="32"/>
                                            </p:tgtEl>
                                            <p:attrNameLst>
                                              <p:attrName>style.visibility</p:attrName>
                                            </p:attrNameLst>
                                          </p:cBhvr>
                                          <p:to>
                                            <p:strVal val="visible"/>
                                          </p:to>
                                        </p:set>
                                        <p:anim calcmode="lin" valueType="num">
                                          <p:cBhvr>
                                            <p:cTn id="7" dur="500" fill="hold"/>
                                            <p:tgtEl>
                                              <p:spTgt spid="32"/>
                                            </p:tgtEl>
                                            <p:attrNameLst>
                                              <p:attrName>ppt_w</p:attrName>
                                            </p:attrNameLst>
                                          </p:cBhvr>
                                          <p:tavLst>
                                            <p:tav tm="0">
                                              <p:val>
                                                <p:fltVal val="0"/>
                                              </p:val>
                                            </p:tav>
                                            <p:tav tm="100000">
                                              <p:val>
                                                <p:strVal val="#ppt_w"/>
                                              </p:val>
                                            </p:tav>
                                          </p:tavLst>
                                        </p:anim>
                                        <p:anim calcmode="lin" valueType="num">
                                          <p:cBhvr>
                                            <p:cTn id="8" dur="500" fill="hold"/>
                                            <p:tgtEl>
                                              <p:spTgt spid="32"/>
                                            </p:tgtEl>
                                            <p:attrNameLst>
                                              <p:attrName>ppt_h</p:attrName>
                                            </p:attrNameLst>
                                          </p:cBhvr>
                                          <p:tavLst>
                                            <p:tav tm="0">
                                              <p:val>
                                                <p:fltVal val="0"/>
                                              </p:val>
                                            </p:tav>
                                            <p:tav tm="100000">
                                              <p:val>
                                                <p:strVal val="#ppt_h"/>
                                              </p:val>
                                            </p:tav>
                                          </p:tavLst>
                                        </p:anim>
                                        <p:animEffect transition="in" filter="fade">
                                          <p:cBhvr>
                                            <p:cTn id="9" dur="500"/>
                                            <p:tgtEl>
                                              <p:spTgt spid="32"/>
                                            </p:tgtEl>
                                          </p:cBhvr>
                                        </p:animEffect>
                                      </p:childTnLst>
                                    </p:cTn>
                                  </p:par>
                                  <p:par>
                                    <p:cTn id="10" presetID="53" presetClass="entr" presetSubtype="16" fill="hold" grpId="0" nodeType="withEffect">
                                      <p:stCondLst>
                                        <p:cond delay="250"/>
                                      </p:stCondLst>
                                      <p:iterate type="lt">
                                        <p:tmPct val="10000"/>
                                      </p:iterate>
                                      <p:childTnLst>
                                        <p:set>
                                          <p:cBhvr>
                                            <p:cTn id="11" dur="1" fill="hold">
                                              <p:stCondLst>
                                                <p:cond delay="0"/>
                                              </p:stCondLst>
                                            </p:cTn>
                                            <p:tgtEl>
                                              <p:spTgt spid="21"/>
                                            </p:tgtEl>
                                            <p:attrNameLst>
                                              <p:attrName>style.visibility</p:attrName>
                                            </p:attrNameLst>
                                          </p:cBhvr>
                                          <p:to>
                                            <p:strVal val="visible"/>
                                          </p:to>
                                        </p:set>
                                        <p:anim calcmode="lin" valueType="num">
                                          <p:cBhvr>
                                            <p:cTn id="12" dur="500" fill="hold"/>
                                            <p:tgtEl>
                                              <p:spTgt spid="21"/>
                                            </p:tgtEl>
                                            <p:attrNameLst>
                                              <p:attrName>ppt_w</p:attrName>
                                            </p:attrNameLst>
                                          </p:cBhvr>
                                          <p:tavLst>
                                            <p:tav tm="0">
                                              <p:val>
                                                <p:fltVal val="0"/>
                                              </p:val>
                                            </p:tav>
                                            <p:tav tm="100000">
                                              <p:val>
                                                <p:strVal val="#ppt_w"/>
                                              </p:val>
                                            </p:tav>
                                          </p:tavLst>
                                        </p:anim>
                                        <p:anim calcmode="lin" valueType="num">
                                          <p:cBhvr>
                                            <p:cTn id="13" dur="500" fill="hold"/>
                                            <p:tgtEl>
                                              <p:spTgt spid="21"/>
                                            </p:tgtEl>
                                            <p:attrNameLst>
                                              <p:attrName>ppt_h</p:attrName>
                                            </p:attrNameLst>
                                          </p:cBhvr>
                                          <p:tavLst>
                                            <p:tav tm="0">
                                              <p:val>
                                                <p:fltVal val="0"/>
                                              </p:val>
                                            </p:tav>
                                            <p:tav tm="100000">
                                              <p:val>
                                                <p:strVal val="#ppt_h"/>
                                              </p:val>
                                            </p:tav>
                                          </p:tavLst>
                                        </p:anim>
                                        <p:animEffect transition="in" filter="fade">
                                          <p:cBhvr>
                                            <p:cTn id="14" dur="500"/>
                                            <p:tgtEl>
                                              <p:spTgt spid="21"/>
                                            </p:tgtEl>
                                          </p:cBhvr>
                                        </p:animEffect>
                                      </p:childTnLst>
                                    </p:cTn>
                                  </p:par>
                                </p:childTnLst>
                              </p:cTn>
                            </p:par>
                            <p:par>
                              <p:cTn id="15" fill="hold">
                                <p:stCondLst>
                                  <p:cond delay="1450"/>
                                </p:stCondLst>
                                <p:childTnLst>
                                  <p:par>
                                    <p:cTn id="16" presetID="47" presetClass="entr" presetSubtype="0" fill="hold" nodeType="after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1000"/>
                                            <p:tgtEl>
                                              <p:spTgt spid="3"/>
                                            </p:tgtEl>
                                          </p:cBhvr>
                                        </p:animEffect>
                                        <p:anim calcmode="lin" valueType="num">
                                          <p:cBhvr>
                                            <p:cTn id="19" dur="1000" fill="hold"/>
                                            <p:tgtEl>
                                              <p:spTgt spid="3"/>
                                            </p:tgtEl>
                                            <p:attrNameLst>
                                              <p:attrName>ppt_x</p:attrName>
                                            </p:attrNameLst>
                                          </p:cBhvr>
                                          <p:tavLst>
                                            <p:tav tm="0">
                                              <p:val>
                                                <p:strVal val="#ppt_x"/>
                                              </p:val>
                                            </p:tav>
                                            <p:tav tm="100000">
                                              <p:val>
                                                <p:strVal val="#ppt_x"/>
                                              </p:val>
                                            </p:tav>
                                          </p:tavLst>
                                        </p:anim>
                                        <p:anim calcmode="lin" valueType="num">
                                          <p:cBhvr>
                                            <p:cTn id="20" dur="1000" fill="hold"/>
                                            <p:tgtEl>
                                              <p:spTgt spid="3"/>
                                            </p:tgtEl>
                                            <p:attrNameLst>
                                              <p:attrName>ppt_y</p:attrName>
                                            </p:attrNameLst>
                                          </p:cBhvr>
                                          <p:tavLst>
                                            <p:tav tm="0">
                                              <p:val>
                                                <p:strVal val="#ppt_y-.1"/>
                                              </p:val>
                                            </p:tav>
                                            <p:tav tm="100000">
                                              <p:val>
                                                <p:strVal val="#ppt_y"/>
                                              </p:val>
                                            </p:tav>
                                          </p:tavLst>
                                        </p:anim>
                                      </p:childTnLst>
                                    </p:cTn>
                                  </p:par>
                                  <p:par>
                                    <p:cTn id="21" presetID="47" presetClass="entr" presetSubtype="0" fill="hold" nodeType="withEffect">
                                      <p:stCondLst>
                                        <p:cond delay="0"/>
                                      </p:stCondLst>
                                      <p:childTnLst>
                                        <p:set>
                                          <p:cBhvr>
                                            <p:cTn id="22" dur="1" fill="hold">
                                              <p:stCondLst>
                                                <p:cond delay="0"/>
                                              </p:stCondLst>
                                            </p:cTn>
                                            <p:tgtEl>
                                              <p:spTgt spid="33"/>
                                            </p:tgtEl>
                                            <p:attrNameLst>
                                              <p:attrName>style.visibility</p:attrName>
                                            </p:attrNameLst>
                                          </p:cBhvr>
                                          <p:to>
                                            <p:strVal val="visible"/>
                                          </p:to>
                                        </p:set>
                                        <p:animEffect transition="in" filter="fade">
                                          <p:cBhvr>
                                            <p:cTn id="23" dur="1000"/>
                                            <p:tgtEl>
                                              <p:spTgt spid="33"/>
                                            </p:tgtEl>
                                          </p:cBhvr>
                                        </p:animEffect>
                                        <p:anim calcmode="lin" valueType="num">
                                          <p:cBhvr>
                                            <p:cTn id="24" dur="1000" fill="hold"/>
                                            <p:tgtEl>
                                              <p:spTgt spid="33"/>
                                            </p:tgtEl>
                                            <p:attrNameLst>
                                              <p:attrName>ppt_x</p:attrName>
                                            </p:attrNameLst>
                                          </p:cBhvr>
                                          <p:tavLst>
                                            <p:tav tm="0">
                                              <p:val>
                                                <p:strVal val="#ppt_x"/>
                                              </p:val>
                                            </p:tav>
                                            <p:tav tm="100000">
                                              <p:val>
                                                <p:strVal val="#ppt_x"/>
                                              </p:val>
                                            </p:tav>
                                          </p:tavLst>
                                        </p:anim>
                                        <p:anim calcmode="lin" valueType="num">
                                          <p:cBhvr>
                                            <p:cTn id="25" dur="1000" fill="hold"/>
                                            <p:tgtEl>
                                              <p:spTgt spid="33"/>
                                            </p:tgtEl>
                                            <p:attrNameLst>
                                              <p:attrName>ppt_y</p:attrName>
                                            </p:attrNameLst>
                                          </p:cBhvr>
                                          <p:tavLst>
                                            <p:tav tm="0">
                                              <p:val>
                                                <p:strVal val="#ppt_y-.1"/>
                                              </p:val>
                                            </p:tav>
                                            <p:tav tm="100000">
                                              <p:val>
                                                <p:strVal val="#ppt_y"/>
                                              </p:val>
                                            </p:tav>
                                          </p:tavLst>
                                        </p:anim>
                                      </p:childTnLst>
                                    </p:cTn>
                                  </p:par>
                                  <p:par>
                                    <p:cTn id="26" presetID="47" presetClass="entr" presetSubtype="0" fill="hold" nodeType="withEffect">
                                      <p:stCondLst>
                                        <p:cond delay="0"/>
                                      </p:stCondLst>
                                      <p:childTnLst>
                                        <p:set>
                                          <p:cBhvr>
                                            <p:cTn id="27" dur="1" fill="hold">
                                              <p:stCondLst>
                                                <p:cond delay="0"/>
                                              </p:stCondLst>
                                            </p:cTn>
                                            <p:tgtEl>
                                              <p:spTgt spid="40"/>
                                            </p:tgtEl>
                                            <p:attrNameLst>
                                              <p:attrName>style.visibility</p:attrName>
                                            </p:attrNameLst>
                                          </p:cBhvr>
                                          <p:to>
                                            <p:strVal val="visible"/>
                                          </p:to>
                                        </p:set>
                                        <p:animEffect transition="in" filter="fade">
                                          <p:cBhvr>
                                            <p:cTn id="28" dur="1000"/>
                                            <p:tgtEl>
                                              <p:spTgt spid="40"/>
                                            </p:tgtEl>
                                          </p:cBhvr>
                                        </p:animEffect>
                                        <p:anim calcmode="lin" valueType="num">
                                          <p:cBhvr>
                                            <p:cTn id="29" dur="1000" fill="hold"/>
                                            <p:tgtEl>
                                              <p:spTgt spid="40"/>
                                            </p:tgtEl>
                                            <p:attrNameLst>
                                              <p:attrName>ppt_x</p:attrName>
                                            </p:attrNameLst>
                                          </p:cBhvr>
                                          <p:tavLst>
                                            <p:tav tm="0">
                                              <p:val>
                                                <p:strVal val="#ppt_x"/>
                                              </p:val>
                                            </p:tav>
                                            <p:tav tm="100000">
                                              <p:val>
                                                <p:strVal val="#ppt_x"/>
                                              </p:val>
                                            </p:tav>
                                          </p:tavLst>
                                        </p:anim>
                                        <p:anim calcmode="lin" valueType="num">
                                          <p:cBhvr>
                                            <p:cTn id="30" dur="1000" fill="hold"/>
                                            <p:tgtEl>
                                              <p:spTgt spid="40"/>
                                            </p:tgtEl>
                                            <p:attrNameLst>
                                              <p:attrName>ppt_y</p:attrName>
                                            </p:attrNameLst>
                                          </p:cBhvr>
                                          <p:tavLst>
                                            <p:tav tm="0">
                                              <p:val>
                                                <p:strVal val="#ppt_y-.1"/>
                                              </p:val>
                                            </p:tav>
                                            <p:tav tm="100000">
                                              <p:val>
                                                <p:strVal val="#ppt_y"/>
                                              </p:val>
                                            </p:tav>
                                          </p:tavLst>
                                        </p:anim>
                                      </p:childTnLst>
                                    </p:cTn>
                                  </p:par>
                                  <p:par>
                                    <p:cTn id="31" presetID="37" presetClass="entr" presetSubtype="0" fill="hold" grpId="0" nodeType="withEffect">
                                      <p:stCondLst>
                                        <p:cond delay="500"/>
                                      </p:stCondLst>
                                      <p:childTnLst>
                                        <p:set>
                                          <p:cBhvr>
                                            <p:cTn id="32" dur="1" fill="hold">
                                              <p:stCondLst>
                                                <p:cond delay="0"/>
                                              </p:stCondLst>
                                            </p:cTn>
                                            <p:tgtEl>
                                              <p:spTgt spid="27"/>
                                            </p:tgtEl>
                                            <p:attrNameLst>
                                              <p:attrName>style.visibility</p:attrName>
                                            </p:attrNameLst>
                                          </p:cBhvr>
                                          <p:to>
                                            <p:strVal val="visible"/>
                                          </p:to>
                                        </p:set>
                                        <p:animEffect transition="in" filter="fade">
                                          <p:cBhvr>
                                            <p:cTn id="33" dur="1000"/>
                                            <p:tgtEl>
                                              <p:spTgt spid="27"/>
                                            </p:tgtEl>
                                          </p:cBhvr>
                                        </p:animEffect>
                                        <p:anim calcmode="lin" valueType="num">
                                          <p:cBhvr>
                                            <p:cTn id="34" dur="1000" fill="hold"/>
                                            <p:tgtEl>
                                              <p:spTgt spid="27"/>
                                            </p:tgtEl>
                                            <p:attrNameLst>
                                              <p:attrName>ppt_x</p:attrName>
                                            </p:attrNameLst>
                                          </p:cBhvr>
                                          <p:tavLst>
                                            <p:tav tm="0">
                                              <p:val>
                                                <p:strVal val="#ppt_x"/>
                                              </p:val>
                                            </p:tav>
                                            <p:tav tm="100000">
                                              <p:val>
                                                <p:strVal val="#ppt_x"/>
                                              </p:val>
                                            </p:tav>
                                          </p:tavLst>
                                        </p:anim>
                                        <p:anim calcmode="lin" valueType="num">
                                          <p:cBhvr>
                                            <p:cTn id="35" dur="900" decel="100000" fill="hold"/>
                                            <p:tgtEl>
                                              <p:spTgt spid="27"/>
                                            </p:tgtEl>
                                            <p:attrNameLst>
                                              <p:attrName>ppt_y</p:attrName>
                                            </p:attrNameLst>
                                          </p:cBhvr>
                                          <p:tavLst>
                                            <p:tav tm="0">
                                              <p:val>
                                                <p:strVal val="#ppt_y+1"/>
                                              </p:val>
                                            </p:tav>
                                            <p:tav tm="100000">
                                              <p:val>
                                                <p:strVal val="#ppt_y-.03"/>
                                              </p:val>
                                            </p:tav>
                                          </p:tavLst>
                                        </p:anim>
                                        <p:anim calcmode="lin" valueType="num">
                                          <p:cBhvr>
                                            <p:cTn id="36" dur="100" accel="100000" fill="hold">
                                              <p:stCondLst>
                                                <p:cond delay="900"/>
                                              </p:stCondLst>
                                            </p:cTn>
                                            <p:tgtEl>
                                              <p:spTgt spid="27"/>
                                            </p:tgtEl>
                                            <p:attrNameLst>
                                              <p:attrName>ppt_y</p:attrName>
                                            </p:attrNameLst>
                                          </p:cBhvr>
                                          <p:tavLst>
                                            <p:tav tm="0">
                                              <p:val>
                                                <p:strVal val="#ppt_y-.03"/>
                                              </p:val>
                                            </p:tav>
                                            <p:tav tm="100000">
                                              <p:val>
                                                <p:strVal val="#ppt_y"/>
                                              </p:val>
                                            </p:tav>
                                          </p:tavLst>
                                        </p:anim>
                                      </p:childTnLst>
                                    </p:cTn>
                                  </p:par>
                                  <p:par>
                                    <p:cTn id="37" presetID="37" presetClass="entr" presetSubtype="0" fill="hold" grpId="0" nodeType="withEffect">
                                      <p:stCondLst>
                                        <p:cond delay="500"/>
                                      </p:stCondLst>
                                      <p:childTnLst>
                                        <p:set>
                                          <p:cBhvr>
                                            <p:cTn id="38" dur="1" fill="hold">
                                              <p:stCondLst>
                                                <p:cond delay="0"/>
                                              </p:stCondLst>
                                            </p:cTn>
                                            <p:tgtEl>
                                              <p:spTgt spid="26"/>
                                            </p:tgtEl>
                                            <p:attrNameLst>
                                              <p:attrName>style.visibility</p:attrName>
                                            </p:attrNameLst>
                                          </p:cBhvr>
                                          <p:to>
                                            <p:strVal val="visible"/>
                                          </p:to>
                                        </p:set>
                                        <p:animEffect transition="in" filter="fade">
                                          <p:cBhvr>
                                            <p:cTn id="39" dur="1000"/>
                                            <p:tgtEl>
                                              <p:spTgt spid="26"/>
                                            </p:tgtEl>
                                          </p:cBhvr>
                                        </p:animEffect>
                                        <p:anim calcmode="lin" valueType="num">
                                          <p:cBhvr>
                                            <p:cTn id="40" dur="1000" fill="hold"/>
                                            <p:tgtEl>
                                              <p:spTgt spid="26"/>
                                            </p:tgtEl>
                                            <p:attrNameLst>
                                              <p:attrName>ppt_x</p:attrName>
                                            </p:attrNameLst>
                                          </p:cBhvr>
                                          <p:tavLst>
                                            <p:tav tm="0">
                                              <p:val>
                                                <p:strVal val="#ppt_x"/>
                                              </p:val>
                                            </p:tav>
                                            <p:tav tm="100000">
                                              <p:val>
                                                <p:strVal val="#ppt_x"/>
                                              </p:val>
                                            </p:tav>
                                          </p:tavLst>
                                        </p:anim>
                                        <p:anim calcmode="lin" valueType="num">
                                          <p:cBhvr>
                                            <p:cTn id="41" dur="900" decel="100000" fill="hold"/>
                                            <p:tgtEl>
                                              <p:spTgt spid="26"/>
                                            </p:tgtEl>
                                            <p:attrNameLst>
                                              <p:attrName>ppt_y</p:attrName>
                                            </p:attrNameLst>
                                          </p:cBhvr>
                                          <p:tavLst>
                                            <p:tav tm="0">
                                              <p:val>
                                                <p:strVal val="#ppt_y+1"/>
                                              </p:val>
                                            </p:tav>
                                            <p:tav tm="100000">
                                              <p:val>
                                                <p:strVal val="#ppt_y-.03"/>
                                              </p:val>
                                            </p:tav>
                                          </p:tavLst>
                                        </p:anim>
                                        <p:anim calcmode="lin" valueType="num">
                                          <p:cBhvr>
                                            <p:cTn id="42" dur="100" accel="100000" fill="hold">
                                              <p:stCondLst>
                                                <p:cond delay="900"/>
                                              </p:stCondLst>
                                            </p:cTn>
                                            <p:tgtEl>
                                              <p:spTgt spid="26"/>
                                            </p:tgtEl>
                                            <p:attrNameLst>
                                              <p:attrName>ppt_y</p:attrName>
                                            </p:attrNameLst>
                                          </p:cBhvr>
                                          <p:tavLst>
                                            <p:tav tm="0">
                                              <p:val>
                                                <p:strVal val="#ppt_y-.03"/>
                                              </p:val>
                                            </p:tav>
                                            <p:tav tm="100000">
                                              <p:val>
                                                <p:strVal val="#ppt_y"/>
                                              </p:val>
                                            </p:tav>
                                          </p:tavLst>
                                        </p:anim>
                                      </p:childTnLst>
                                    </p:cTn>
                                  </p:par>
                                  <p:par>
                                    <p:cTn id="43" presetID="37" presetClass="entr" presetSubtype="0" fill="hold" grpId="0" nodeType="withEffect">
                                      <p:stCondLst>
                                        <p:cond delay="500"/>
                                      </p:stCondLst>
                                      <p:childTnLst>
                                        <p:set>
                                          <p:cBhvr>
                                            <p:cTn id="44" dur="1" fill="hold">
                                              <p:stCondLst>
                                                <p:cond delay="0"/>
                                              </p:stCondLst>
                                            </p:cTn>
                                            <p:tgtEl>
                                              <p:spTgt spid="25"/>
                                            </p:tgtEl>
                                            <p:attrNameLst>
                                              <p:attrName>style.visibility</p:attrName>
                                            </p:attrNameLst>
                                          </p:cBhvr>
                                          <p:to>
                                            <p:strVal val="visible"/>
                                          </p:to>
                                        </p:set>
                                        <p:animEffect transition="in" filter="fade">
                                          <p:cBhvr>
                                            <p:cTn id="45" dur="1000"/>
                                            <p:tgtEl>
                                              <p:spTgt spid="25"/>
                                            </p:tgtEl>
                                          </p:cBhvr>
                                        </p:animEffect>
                                        <p:anim calcmode="lin" valueType="num">
                                          <p:cBhvr>
                                            <p:cTn id="46" dur="1000" fill="hold"/>
                                            <p:tgtEl>
                                              <p:spTgt spid="25"/>
                                            </p:tgtEl>
                                            <p:attrNameLst>
                                              <p:attrName>ppt_x</p:attrName>
                                            </p:attrNameLst>
                                          </p:cBhvr>
                                          <p:tavLst>
                                            <p:tav tm="0">
                                              <p:val>
                                                <p:strVal val="#ppt_x"/>
                                              </p:val>
                                            </p:tav>
                                            <p:tav tm="100000">
                                              <p:val>
                                                <p:strVal val="#ppt_x"/>
                                              </p:val>
                                            </p:tav>
                                          </p:tavLst>
                                        </p:anim>
                                        <p:anim calcmode="lin" valueType="num">
                                          <p:cBhvr>
                                            <p:cTn id="47" dur="900" decel="100000" fill="hold"/>
                                            <p:tgtEl>
                                              <p:spTgt spid="25"/>
                                            </p:tgtEl>
                                            <p:attrNameLst>
                                              <p:attrName>ppt_y</p:attrName>
                                            </p:attrNameLst>
                                          </p:cBhvr>
                                          <p:tavLst>
                                            <p:tav tm="0">
                                              <p:val>
                                                <p:strVal val="#ppt_y+1"/>
                                              </p:val>
                                            </p:tav>
                                            <p:tav tm="100000">
                                              <p:val>
                                                <p:strVal val="#ppt_y-.03"/>
                                              </p:val>
                                            </p:tav>
                                          </p:tavLst>
                                        </p:anim>
                                        <p:anim calcmode="lin" valueType="num">
                                          <p:cBhvr>
                                            <p:cTn id="48" dur="100" accel="100000" fill="hold">
                                              <p:stCondLst>
                                                <p:cond delay="900"/>
                                              </p:stCondLst>
                                            </p:cTn>
                                            <p:tgtEl>
                                              <p:spTgt spid="25"/>
                                            </p:tgtEl>
                                            <p:attrNameLst>
                                              <p:attrName>ppt_y</p:attrName>
                                            </p:attrNameLst>
                                          </p:cBhvr>
                                          <p:tavLst>
                                            <p:tav tm="0">
                                              <p:val>
                                                <p:strVal val="#ppt_y-.03"/>
                                              </p:val>
                                            </p:tav>
                                            <p:tav tm="100000">
                                              <p:val>
                                                <p:strVal val="#ppt_y"/>
                                              </p:val>
                                            </p:tav>
                                          </p:tavLst>
                                        </p:anim>
                                      </p:childTnLst>
                                    </p:cTn>
                                  </p:par>
                                </p:childTnLst>
                              </p:cTn>
                            </p:par>
                            <p:par>
                              <p:cTn id="49" fill="hold">
                                <p:stCondLst>
                                  <p:cond delay="2950"/>
                                </p:stCondLst>
                                <p:childTnLst>
                                  <p:par>
                                    <p:cTn id="50" presetID="2" presetClass="entr" presetSubtype="4" fill="hold" grpId="0" nodeType="afterEffect">
                                      <p:stCondLst>
                                        <p:cond delay="0"/>
                                      </p:stCondLst>
                                      <p:childTnLst>
                                        <p:set>
                                          <p:cBhvr>
                                            <p:cTn id="51" dur="1" fill="hold">
                                              <p:stCondLst>
                                                <p:cond delay="0"/>
                                              </p:stCondLst>
                                            </p:cTn>
                                            <p:tgtEl>
                                              <p:spTgt spid="53"/>
                                            </p:tgtEl>
                                            <p:attrNameLst>
                                              <p:attrName>style.visibility</p:attrName>
                                            </p:attrNameLst>
                                          </p:cBhvr>
                                          <p:to>
                                            <p:strVal val="visible"/>
                                          </p:to>
                                        </p:set>
                                        <p:anim calcmode="lin" valueType="num">
                                          <p:cBhvr additive="base">
                                            <p:cTn id="52" dur="500" fill="hold"/>
                                            <p:tgtEl>
                                              <p:spTgt spid="53"/>
                                            </p:tgtEl>
                                            <p:attrNameLst>
                                              <p:attrName>ppt_x</p:attrName>
                                            </p:attrNameLst>
                                          </p:cBhvr>
                                          <p:tavLst>
                                            <p:tav tm="0">
                                              <p:val>
                                                <p:strVal val="#ppt_x"/>
                                              </p:val>
                                            </p:tav>
                                            <p:tav tm="100000">
                                              <p:val>
                                                <p:strVal val="#ppt_x"/>
                                              </p:val>
                                            </p:tav>
                                          </p:tavLst>
                                        </p:anim>
                                        <p:anim calcmode="lin" valueType="num">
                                          <p:cBhvr additive="base">
                                            <p:cTn id="53" dur="500" fill="hold"/>
                                            <p:tgtEl>
                                              <p:spTgt spid="53"/>
                                            </p:tgtEl>
                                            <p:attrNameLst>
                                              <p:attrName>ppt_y</p:attrName>
                                            </p:attrNameLst>
                                          </p:cBhvr>
                                          <p:tavLst>
                                            <p:tav tm="0">
                                              <p:val>
                                                <p:strVal val="1+#ppt_h/2"/>
                                              </p:val>
                                            </p:tav>
                                            <p:tav tm="100000">
                                              <p:val>
                                                <p:strVal val="#ppt_y"/>
                                              </p:val>
                                            </p:tav>
                                          </p:tavLst>
                                        </p:anim>
                                      </p:childTnLst>
                                    </p:cTn>
                                  </p:par>
                                  <p:par>
                                    <p:cTn id="54" presetID="2" presetClass="entr" presetSubtype="4" fill="hold" grpId="0" nodeType="withEffect">
                                      <p:stCondLst>
                                        <p:cond delay="0"/>
                                      </p:stCondLst>
                                      <p:childTnLst>
                                        <p:set>
                                          <p:cBhvr>
                                            <p:cTn id="55" dur="1" fill="hold">
                                              <p:stCondLst>
                                                <p:cond delay="0"/>
                                              </p:stCondLst>
                                            </p:cTn>
                                            <p:tgtEl>
                                              <p:spTgt spid="52"/>
                                            </p:tgtEl>
                                            <p:attrNameLst>
                                              <p:attrName>style.visibility</p:attrName>
                                            </p:attrNameLst>
                                          </p:cBhvr>
                                          <p:to>
                                            <p:strVal val="visible"/>
                                          </p:to>
                                        </p:set>
                                        <p:anim calcmode="lin" valueType="num">
                                          <p:cBhvr additive="base">
                                            <p:cTn id="56" dur="500" fill="hold"/>
                                            <p:tgtEl>
                                              <p:spTgt spid="52"/>
                                            </p:tgtEl>
                                            <p:attrNameLst>
                                              <p:attrName>ppt_x</p:attrName>
                                            </p:attrNameLst>
                                          </p:cBhvr>
                                          <p:tavLst>
                                            <p:tav tm="0">
                                              <p:val>
                                                <p:strVal val="#ppt_x"/>
                                              </p:val>
                                            </p:tav>
                                            <p:tav tm="100000">
                                              <p:val>
                                                <p:strVal val="#ppt_x"/>
                                              </p:val>
                                            </p:tav>
                                          </p:tavLst>
                                        </p:anim>
                                        <p:anim calcmode="lin" valueType="num">
                                          <p:cBhvr additive="base">
                                            <p:cTn id="57" dur="500" fill="hold"/>
                                            <p:tgtEl>
                                              <p:spTgt spid="52"/>
                                            </p:tgtEl>
                                            <p:attrNameLst>
                                              <p:attrName>ppt_y</p:attrName>
                                            </p:attrNameLst>
                                          </p:cBhvr>
                                          <p:tavLst>
                                            <p:tav tm="0">
                                              <p:val>
                                                <p:strVal val="1+#ppt_h/2"/>
                                              </p:val>
                                            </p:tav>
                                            <p:tav tm="100000">
                                              <p:val>
                                                <p:strVal val="#ppt_y"/>
                                              </p:val>
                                            </p:tav>
                                          </p:tavLst>
                                        </p:anim>
                                      </p:childTnLst>
                                    </p:cTn>
                                  </p:par>
                                  <p:par>
                                    <p:cTn id="58" presetID="2" presetClass="entr" presetSubtype="4" fill="hold" grpId="0" nodeType="withEffect">
                                      <p:stCondLst>
                                        <p:cond delay="0"/>
                                      </p:stCondLst>
                                      <p:childTnLst>
                                        <p:set>
                                          <p:cBhvr>
                                            <p:cTn id="59" dur="1" fill="hold">
                                              <p:stCondLst>
                                                <p:cond delay="0"/>
                                              </p:stCondLst>
                                            </p:cTn>
                                            <p:tgtEl>
                                              <p:spTgt spid="51"/>
                                            </p:tgtEl>
                                            <p:attrNameLst>
                                              <p:attrName>style.visibility</p:attrName>
                                            </p:attrNameLst>
                                          </p:cBhvr>
                                          <p:to>
                                            <p:strVal val="visible"/>
                                          </p:to>
                                        </p:set>
                                        <p:anim calcmode="lin" valueType="num">
                                          <p:cBhvr additive="base">
                                            <p:cTn id="60" dur="500" fill="hold"/>
                                            <p:tgtEl>
                                              <p:spTgt spid="51"/>
                                            </p:tgtEl>
                                            <p:attrNameLst>
                                              <p:attrName>ppt_x</p:attrName>
                                            </p:attrNameLst>
                                          </p:cBhvr>
                                          <p:tavLst>
                                            <p:tav tm="0">
                                              <p:val>
                                                <p:strVal val="#ppt_x"/>
                                              </p:val>
                                            </p:tav>
                                            <p:tav tm="100000">
                                              <p:val>
                                                <p:strVal val="#ppt_x"/>
                                              </p:val>
                                            </p:tav>
                                          </p:tavLst>
                                        </p:anim>
                                        <p:anim calcmode="lin" valueType="num">
                                          <p:cBhvr additive="base">
                                            <p:cTn id="61" dur="500" fill="hold"/>
                                            <p:tgtEl>
                                              <p:spTgt spid="51"/>
                                            </p:tgtEl>
                                            <p:attrNameLst>
                                              <p:attrName>ppt_y</p:attrName>
                                            </p:attrNameLst>
                                          </p:cBhvr>
                                          <p:tavLst>
                                            <p:tav tm="0">
                                              <p:val>
                                                <p:strVal val="1+#ppt_h/2"/>
                                              </p:val>
                                            </p:tav>
                                            <p:tav tm="100000">
                                              <p:val>
                                                <p:strVal val="#ppt_y"/>
                                              </p:val>
                                            </p:tav>
                                          </p:tavLst>
                                        </p:anim>
                                      </p:childTnLst>
                                    </p:cTn>
                                  </p:par>
                                  <p:par>
                                    <p:cTn id="62" presetID="2" presetClass="entr" presetSubtype="4" fill="hold" grpId="0" nodeType="withEffect">
                                      <p:stCondLst>
                                        <p:cond delay="0"/>
                                      </p:stCondLst>
                                      <p:childTnLst>
                                        <p:set>
                                          <p:cBhvr>
                                            <p:cTn id="63" dur="1" fill="hold">
                                              <p:stCondLst>
                                                <p:cond delay="0"/>
                                              </p:stCondLst>
                                            </p:cTn>
                                            <p:tgtEl>
                                              <p:spTgt spid="50"/>
                                            </p:tgtEl>
                                            <p:attrNameLst>
                                              <p:attrName>style.visibility</p:attrName>
                                            </p:attrNameLst>
                                          </p:cBhvr>
                                          <p:to>
                                            <p:strVal val="visible"/>
                                          </p:to>
                                        </p:set>
                                        <p:anim calcmode="lin" valueType="num">
                                          <p:cBhvr additive="base">
                                            <p:cTn id="64" dur="500" fill="hold"/>
                                            <p:tgtEl>
                                              <p:spTgt spid="50"/>
                                            </p:tgtEl>
                                            <p:attrNameLst>
                                              <p:attrName>ppt_x</p:attrName>
                                            </p:attrNameLst>
                                          </p:cBhvr>
                                          <p:tavLst>
                                            <p:tav tm="0">
                                              <p:val>
                                                <p:strVal val="#ppt_x"/>
                                              </p:val>
                                            </p:tav>
                                            <p:tav tm="100000">
                                              <p:val>
                                                <p:strVal val="#ppt_x"/>
                                              </p:val>
                                            </p:tav>
                                          </p:tavLst>
                                        </p:anim>
                                        <p:anim calcmode="lin" valueType="num">
                                          <p:cBhvr additive="base">
                                            <p:cTn id="65" dur="500" fill="hold"/>
                                            <p:tgtEl>
                                              <p:spTgt spid="50"/>
                                            </p:tgtEl>
                                            <p:attrNameLst>
                                              <p:attrName>ppt_y</p:attrName>
                                            </p:attrNameLst>
                                          </p:cBhvr>
                                          <p:tavLst>
                                            <p:tav tm="0">
                                              <p:val>
                                                <p:strVal val="1+#ppt_h/2"/>
                                              </p:val>
                                            </p:tav>
                                            <p:tav tm="100000">
                                              <p:val>
                                                <p:strVal val="#ppt_y"/>
                                              </p:val>
                                            </p:tav>
                                          </p:tavLst>
                                        </p:anim>
                                      </p:childTnLst>
                                    </p:cTn>
                                  </p:par>
                                  <p:par>
                                    <p:cTn id="66" presetID="2" presetClass="entr" presetSubtype="4" fill="hold" grpId="0" nodeType="withEffect">
                                      <p:stCondLst>
                                        <p:cond delay="0"/>
                                      </p:stCondLst>
                                      <p:childTnLst>
                                        <p:set>
                                          <p:cBhvr>
                                            <p:cTn id="67" dur="1" fill="hold">
                                              <p:stCondLst>
                                                <p:cond delay="0"/>
                                              </p:stCondLst>
                                            </p:cTn>
                                            <p:tgtEl>
                                              <p:spTgt spid="55"/>
                                            </p:tgtEl>
                                            <p:attrNameLst>
                                              <p:attrName>style.visibility</p:attrName>
                                            </p:attrNameLst>
                                          </p:cBhvr>
                                          <p:to>
                                            <p:strVal val="visible"/>
                                          </p:to>
                                        </p:set>
                                        <p:anim calcmode="lin" valueType="num">
                                          <p:cBhvr additive="base">
                                            <p:cTn id="68" dur="500" fill="hold"/>
                                            <p:tgtEl>
                                              <p:spTgt spid="55"/>
                                            </p:tgtEl>
                                            <p:attrNameLst>
                                              <p:attrName>ppt_x</p:attrName>
                                            </p:attrNameLst>
                                          </p:cBhvr>
                                          <p:tavLst>
                                            <p:tav tm="0">
                                              <p:val>
                                                <p:strVal val="#ppt_x"/>
                                              </p:val>
                                            </p:tav>
                                            <p:tav tm="100000">
                                              <p:val>
                                                <p:strVal val="#ppt_x"/>
                                              </p:val>
                                            </p:tav>
                                          </p:tavLst>
                                        </p:anim>
                                        <p:anim calcmode="lin" valueType="num">
                                          <p:cBhvr additive="base">
                                            <p:cTn id="69" dur="500" fill="hold"/>
                                            <p:tgtEl>
                                              <p:spTgt spid="55"/>
                                            </p:tgtEl>
                                            <p:attrNameLst>
                                              <p:attrName>ppt_y</p:attrName>
                                            </p:attrNameLst>
                                          </p:cBhvr>
                                          <p:tavLst>
                                            <p:tav tm="0">
                                              <p:val>
                                                <p:strVal val="1+#ppt_h/2"/>
                                              </p:val>
                                            </p:tav>
                                            <p:tav tm="100000">
                                              <p:val>
                                                <p:strVal val="#ppt_y"/>
                                              </p:val>
                                            </p:tav>
                                          </p:tavLst>
                                        </p:anim>
                                      </p:childTnLst>
                                    </p:cTn>
                                  </p:par>
                                  <p:par>
                                    <p:cTn id="70" presetID="2" presetClass="entr" presetSubtype="4" fill="hold" grpId="0" nodeType="withEffect">
                                      <p:stCondLst>
                                        <p:cond delay="0"/>
                                      </p:stCondLst>
                                      <p:childTnLst>
                                        <p:set>
                                          <p:cBhvr>
                                            <p:cTn id="71" dur="1" fill="hold">
                                              <p:stCondLst>
                                                <p:cond delay="0"/>
                                              </p:stCondLst>
                                            </p:cTn>
                                            <p:tgtEl>
                                              <p:spTgt spid="54"/>
                                            </p:tgtEl>
                                            <p:attrNameLst>
                                              <p:attrName>style.visibility</p:attrName>
                                            </p:attrNameLst>
                                          </p:cBhvr>
                                          <p:to>
                                            <p:strVal val="visible"/>
                                          </p:to>
                                        </p:set>
                                        <p:anim calcmode="lin" valueType="num">
                                          <p:cBhvr additive="base">
                                            <p:cTn id="72" dur="500" fill="hold"/>
                                            <p:tgtEl>
                                              <p:spTgt spid="54"/>
                                            </p:tgtEl>
                                            <p:attrNameLst>
                                              <p:attrName>ppt_x</p:attrName>
                                            </p:attrNameLst>
                                          </p:cBhvr>
                                          <p:tavLst>
                                            <p:tav tm="0">
                                              <p:val>
                                                <p:strVal val="#ppt_x"/>
                                              </p:val>
                                            </p:tav>
                                            <p:tav tm="100000">
                                              <p:val>
                                                <p:strVal val="#ppt_x"/>
                                              </p:val>
                                            </p:tav>
                                          </p:tavLst>
                                        </p:anim>
                                        <p:anim calcmode="lin" valueType="num">
                                          <p:cBhvr additive="base">
                                            <p:cTn id="73" dur="500" fill="hold"/>
                                            <p:tgtEl>
                                              <p:spTgt spid="5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P spid="27" grpId="0" animBg="1"/>
          <p:bldP spid="21" grpId="0"/>
          <p:bldP spid="32" grpId="0"/>
          <p:bldP spid="50" grpId="0"/>
          <p:bldP spid="51" grpId="0"/>
          <p:bldP spid="52" grpId="0"/>
          <p:bldP spid="53" grpId="0"/>
          <p:bldP spid="54" grpId="0"/>
          <p:bldP spid="55" grpId="0"/>
        </p:bldLst>
      </p:timing>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a:extLst>
              <a:ext uri="{FF2B5EF4-FFF2-40B4-BE49-F238E27FC236}">
                <a16:creationId xmlns:a16="http://schemas.microsoft.com/office/drawing/2014/main" id="{8B8CECA2-44AA-34C0-DDE4-487C6028DD5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5351" y="0"/>
            <a:ext cx="12478460" cy="7055708"/>
          </a:xfrm>
          <a:prstGeom prst="rect">
            <a:avLst/>
          </a:prstGeom>
        </p:spPr>
      </p:pic>
      <p:sp>
        <p:nvSpPr>
          <p:cNvPr id="11" name="矩形 10">
            <a:extLst>
              <a:ext uri="{FF2B5EF4-FFF2-40B4-BE49-F238E27FC236}">
                <a16:creationId xmlns:a16="http://schemas.microsoft.com/office/drawing/2014/main" id="{71F502EB-1428-5922-742D-E22A81B6208A}"/>
              </a:ext>
            </a:extLst>
          </p:cNvPr>
          <p:cNvSpPr/>
          <p:nvPr/>
        </p:nvSpPr>
        <p:spPr>
          <a:xfrm>
            <a:off x="-197885" y="-89452"/>
            <a:ext cx="12478460" cy="7454079"/>
          </a:xfrm>
          <a:prstGeom prst="rect">
            <a:avLst/>
          </a:prstGeom>
          <a:solidFill>
            <a:schemeClr val="tx1">
              <a:lumMod val="75000"/>
              <a:lumOff val="25000"/>
              <a:alpha val="6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a:extLst>
              <a:ext uri="{FF2B5EF4-FFF2-40B4-BE49-F238E27FC236}">
                <a16:creationId xmlns:a16="http://schemas.microsoft.com/office/drawing/2014/main" id="{F561F178-F605-3445-503B-556CA52A3A88}"/>
              </a:ext>
            </a:extLst>
          </p:cNvPr>
          <p:cNvGrpSpPr/>
          <p:nvPr/>
        </p:nvGrpSpPr>
        <p:grpSpPr>
          <a:xfrm>
            <a:off x="2883957" y="2595987"/>
            <a:ext cx="6339844" cy="1247507"/>
            <a:chOff x="4011185" y="2927778"/>
            <a:chExt cx="4665040" cy="581221"/>
          </a:xfrm>
        </p:grpSpPr>
        <p:cxnSp>
          <p:nvCxnSpPr>
            <p:cNvPr id="7" name="Straight Connector 27">
              <a:extLst>
                <a:ext uri="{FF2B5EF4-FFF2-40B4-BE49-F238E27FC236}">
                  <a16:creationId xmlns:a16="http://schemas.microsoft.com/office/drawing/2014/main" id="{C2E905DD-D992-BD0A-BE84-6761B12C829B}"/>
                </a:ext>
              </a:extLst>
            </p:cNvPr>
            <p:cNvCxnSpPr/>
            <p:nvPr/>
          </p:nvCxnSpPr>
          <p:spPr>
            <a:xfrm>
              <a:off x="4061323" y="3314944"/>
              <a:ext cx="461490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D589E2DF-3A11-807D-6E10-7AB93E0E2F9D}"/>
                </a:ext>
              </a:extLst>
            </p:cNvPr>
            <p:cNvSpPr txBox="1"/>
            <p:nvPr/>
          </p:nvSpPr>
          <p:spPr>
            <a:xfrm>
              <a:off x="4011185" y="3351265"/>
              <a:ext cx="4665040" cy="157734"/>
            </a:xfrm>
            <a:prstGeom prst="rect">
              <a:avLst/>
            </a:prstGeom>
            <a:noFill/>
          </p:spPr>
          <p:txBody>
            <a:bodyPr wrap="square" rtlCol="0">
              <a:spAutoFit/>
            </a:bodyPr>
            <a:lstStyle/>
            <a:p>
              <a:pPr algn="ctr"/>
              <a:r>
                <a:rPr lang="zh-CN" altLang="en-US" sz="1600" dirty="0">
                  <a:solidFill>
                    <a:schemeClr val="bg1"/>
                  </a:solidFill>
                  <a:latin typeface="微软雅黑" panose="020B0503020204020204" pitchFamily="34" charset="-122"/>
                  <a:ea typeface="微软雅黑" panose="020B0503020204020204" pitchFamily="34" charset="-122"/>
                </a:rPr>
                <a:t>此处添加此章节的简要内容</a:t>
              </a:r>
            </a:p>
          </p:txBody>
        </p:sp>
        <p:sp>
          <p:nvSpPr>
            <p:cNvPr id="9" name="TextBox 2">
              <a:extLst>
                <a:ext uri="{FF2B5EF4-FFF2-40B4-BE49-F238E27FC236}">
                  <a16:creationId xmlns:a16="http://schemas.microsoft.com/office/drawing/2014/main" id="{B4765F73-4732-31E9-151C-523AEE41C35B}"/>
                </a:ext>
              </a:extLst>
            </p:cNvPr>
            <p:cNvSpPr txBox="1"/>
            <p:nvPr/>
          </p:nvSpPr>
          <p:spPr>
            <a:xfrm>
              <a:off x="4235957" y="2927778"/>
              <a:ext cx="1288224" cy="387166"/>
            </a:xfrm>
            <a:prstGeom prst="rect">
              <a:avLst/>
            </a:prstGeom>
            <a:noFill/>
          </p:spPr>
          <p:txBody>
            <a:bodyPr wrap="square" rtlCol="0">
              <a:spAutoFit/>
            </a:bodyPr>
            <a:lstStyle/>
            <a:p>
              <a:r>
                <a:rPr lang="id-ID" sz="4800" dirty="0">
                  <a:solidFill>
                    <a:schemeClr val="bg1"/>
                  </a:solidFill>
                  <a:latin typeface="+mj-lt"/>
                </a:rPr>
                <a:t>0</a:t>
              </a:r>
              <a:r>
                <a:rPr lang="en-US" sz="4800" dirty="0">
                  <a:solidFill>
                    <a:schemeClr val="bg1"/>
                  </a:solidFill>
                  <a:latin typeface="+mj-lt"/>
                </a:rPr>
                <a:t>4 </a:t>
              </a:r>
              <a:r>
                <a:rPr lang="id-ID" sz="4800" dirty="0">
                  <a:solidFill>
                    <a:schemeClr val="bg1"/>
                  </a:solidFill>
                  <a:latin typeface="+mj-lt"/>
                </a:rPr>
                <a:t>//</a:t>
              </a:r>
            </a:p>
          </p:txBody>
        </p:sp>
        <p:sp>
          <p:nvSpPr>
            <p:cNvPr id="10" name="TextBox 13">
              <a:extLst>
                <a:ext uri="{FF2B5EF4-FFF2-40B4-BE49-F238E27FC236}">
                  <a16:creationId xmlns:a16="http://schemas.microsoft.com/office/drawing/2014/main" id="{C6187375-4AEB-F495-0ECB-7B16DEB9FE2C}"/>
                </a:ext>
              </a:extLst>
            </p:cNvPr>
            <p:cNvSpPr txBox="1"/>
            <p:nvPr/>
          </p:nvSpPr>
          <p:spPr>
            <a:xfrm>
              <a:off x="5270300" y="2964099"/>
              <a:ext cx="3230960" cy="344148"/>
            </a:xfrm>
            <a:prstGeom prst="rect">
              <a:avLst/>
            </a:prstGeom>
            <a:noFill/>
          </p:spPr>
          <p:txBody>
            <a:bodyPr wrap="square" lIns="0" tIns="0" rIns="0" bIns="0" rtlCol="0" anchor="t" anchorCtr="0">
              <a:spAutoFit/>
            </a:bodyPr>
            <a:lstStyle/>
            <a:p>
              <a:r>
                <a:rPr lang="zh-CN" altLang="en-US" sz="4800"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rPr>
                <a:t>论文总结与致谢</a:t>
              </a:r>
              <a:endParaRPr lang="en-US" altLang="zh-CN" sz="4800"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endParaRPr>
            </a:p>
          </p:txBody>
        </p:sp>
      </p:grpSp>
      <p:grpSp>
        <p:nvGrpSpPr>
          <p:cNvPr id="2" name="组合 1">
            <a:extLst>
              <a:ext uri="{FF2B5EF4-FFF2-40B4-BE49-F238E27FC236}">
                <a16:creationId xmlns:a16="http://schemas.microsoft.com/office/drawing/2014/main" id="{8A50A3D5-8206-CD38-99E4-D484D3C9925F}"/>
              </a:ext>
            </a:extLst>
          </p:cNvPr>
          <p:cNvGrpSpPr/>
          <p:nvPr/>
        </p:nvGrpSpPr>
        <p:grpSpPr>
          <a:xfrm>
            <a:off x="0" y="0"/>
            <a:ext cx="1653039" cy="888842"/>
            <a:chOff x="14708" y="-68784"/>
            <a:chExt cx="1653039" cy="888842"/>
          </a:xfrm>
        </p:grpSpPr>
        <p:pic>
          <p:nvPicPr>
            <p:cNvPr id="3" name="图片 2">
              <a:extLst>
                <a:ext uri="{FF2B5EF4-FFF2-40B4-BE49-F238E27FC236}">
                  <a16:creationId xmlns:a16="http://schemas.microsoft.com/office/drawing/2014/main" id="{E13523C8-FAAA-9CCE-B500-4C01C803F7FE}"/>
                </a:ext>
              </a:extLst>
            </p:cNvPr>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14708" y="-68784"/>
              <a:ext cx="1653039" cy="888842"/>
            </a:xfrm>
            <a:prstGeom prst="rect">
              <a:avLst/>
            </a:prstGeom>
          </p:spPr>
        </p:pic>
        <p:pic>
          <p:nvPicPr>
            <p:cNvPr id="4" name="图片 3">
              <a:extLst>
                <a:ext uri="{FF2B5EF4-FFF2-40B4-BE49-F238E27FC236}">
                  <a16:creationId xmlns:a16="http://schemas.microsoft.com/office/drawing/2014/main" id="{C57FE289-0039-6451-348B-9CAFE32FFB78}"/>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3107" r="67229" b="1"/>
            <a:stretch/>
          </p:blipFill>
          <p:spPr>
            <a:xfrm>
              <a:off x="126468" y="112143"/>
              <a:ext cx="483132" cy="474453"/>
            </a:xfrm>
            <a:prstGeom prst="rect">
              <a:avLst/>
            </a:prstGeom>
          </p:spPr>
        </p:pic>
      </p:grpSp>
    </p:spTree>
    <p:extLst>
      <p:ext uri="{BB962C8B-B14F-4D97-AF65-F5344CB8AC3E}">
        <p14:creationId xmlns:p14="http://schemas.microsoft.com/office/powerpoint/2010/main" val="9730054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17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E4DFD8"/>
        </a:solidFill>
        <a:effectLst/>
      </p:bgPr>
    </p:bg>
    <p:spTree>
      <p:nvGrpSpPr>
        <p:cNvPr id="1" name=""/>
        <p:cNvGrpSpPr/>
        <p:nvPr/>
      </p:nvGrpSpPr>
      <p:grpSpPr>
        <a:xfrm>
          <a:off x="0" y="0"/>
          <a:ext cx="0" cy="0"/>
          <a:chOff x="0" y="0"/>
          <a:chExt cx="0" cy="0"/>
        </a:xfrm>
      </p:grpSpPr>
      <p:sp>
        <p:nvSpPr>
          <p:cNvPr id="26" name="文本框 25">
            <a:extLst>
              <a:ext uri="{FF2B5EF4-FFF2-40B4-BE49-F238E27FC236}">
                <a16:creationId xmlns:a16="http://schemas.microsoft.com/office/drawing/2014/main" id="{10D62D80-5F04-E118-0E52-05A0032F0EAC}"/>
              </a:ext>
            </a:extLst>
          </p:cNvPr>
          <p:cNvSpPr txBox="1"/>
          <p:nvPr/>
        </p:nvSpPr>
        <p:spPr>
          <a:xfrm>
            <a:off x="1717156" y="183925"/>
            <a:ext cx="2109486" cy="276999"/>
          </a:xfrm>
          <a:prstGeom prst="rect">
            <a:avLst/>
          </a:prstGeom>
          <a:noFill/>
        </p:spPr>
        <p:txBody>
          <a:bodyPr wrap="square" rtlCol="0">
            <a:spAutoFit/>
          </a:bodyPr>
          <a:lstStyle/>
          <a:p>
            <a:r>
              <a:rPr lang="zh-CN" altLang="en-US" sz="1200" b="1" dirty="0">
                <a:solidFill>
                  <a:schemeClr val="bg1"/>
                </a:solidFill>
              </a:rPr>
              <a:t>ADD YOUR TEXT HERE</a:t>
            </a:r>
          </a:p>
        </p:txBody>
      </p:sp>
      <p:sp>
        <p:nvSpPr>
          <p:cNvPr id="27" name="文本框 26">
            <a:extLst>
              <a:ext uri="{FF2B5EF4-FFF2-40B4-BE49-F238E27FC236}">
                <a16:creationId xmlns:a16="http://schemas.microsoft.com/office/drawing/2014/main" id="{9BAE649C-BDD3-037A-0A48-CED7B5771E68}"/>
              </a:ext>
            </a:extLst>
          </p:cNvPr>
          <p:cNvSpPr txBox="1"/>
          <p:nvPr/>
        </p:nvSpPr>
        <p:spPr>
          <a:xfrm>
            <a:off x="172757" y="106425"/>
            <a:ext cx="1614434" cy="400110"/>
          </a:xfrm>
          <a:prstGeom prst="rect">
            <a:avLst/>
          </a:prstGeom>
          <a:noFill/>
        </p:spPr>
        <p:txBody>
          <a:bodyPr wrap="square" rtlCol="0">
            <a:spAutoFit/>
          </a:bodyPr>
          <a:lstStyle/>
          <a:p>
            <a:r>
              <a:rPr lang="zh-CN" altLang="en-US" sz="2000" b="1" spc="300" dirty="0">
                <a:solidFill>
                  <a:schemeClr val="bg1"/>
                </a:solidFill>
                <a:latin typeface="+mj-ea"/>
                <a:ea typeface="+mj-ea"/>
              </a:rPr>
              <a:t>论文总结</a:t>
            </a:r>
            <a:endParaRPr lang="zh-CN" altLang="en-US" sz="1400" b="1" spc="300" dirty="0">
              <a:solidFill>
                <a:schemeClr val="bg1"/>
              </a:solidFill>
              <a:latin typeface="+mj-ea"/>
            </a:endParaRPr>
          </a:p>
        </p:txBody>
      </p:sp>
      <p:sp>
        <p:nvSpPr>
          <p:cNvPr id="46" name="TextBox 19">
            <a:extLst>
              <a:ext uri="{FF2B5EF4-FFF2-40B4-BE49-F238E27FC236}">
                <a16:creationId xmlns:a16="http://schemas.microsoft.com/office/drawing/2014/main" id="{3A5DDA5A-16A7-04EC-ACF8-EC8762533FA7}"/>
              </a:ext>
            </a:extLst>
          </p:cNvPr>
          <p:cNvSpPr txBox="1"/>
          <p:nvPr/>
        </p:nvSpPr>
        <p:spPr>
          <a:xfrm>
            <a:off x="1561443" y="5509623"/>
            <a:ext cx="412292" cy="338554"/>
          </a:xfrm>
          <a:prstGeom prst="rect">
            <a:avLst/>
          </a:prstGeom>
          <a:noFill/>
        </p:spPr>
        <p:txBody>
          <a:bodyPr wrap="none" rtlCol="0">
            <a:spAutoFit/>
          </a:bodyPr>
          <a:lstStyle/>
          <a:p>
            <a:r>
              <a:rPr lang="id-ID" sz="1600" b="1" dirty="0">
                <a:solidFill>
                  <a:prstClr val="white"/>
                </a:solidFill>
                <a:latin typeface="Arial Unicode MS" panose="020B0604020202020204" pitchFamily="34" charset="-122"/>
                <a:ea typeface="Arial Unicode MS" panose="020B0604020202020204" pitchFamily="34" charset="-122"/>
                <a:cs typeface="Arial Unicode MS" panose="020B0604020202020204" pitchFamily="34" charset="-122"/>
              </a:rPr>
              <a:t>01</a:t>
            </a:r>
          </a:p>
        </p:txBody>
      </p:sp>
      <p:sp>
        <p:nvSpPr>
          <p:cNvPr id="47" name="TextBox 22">
            <a:extLst>
              <a:ext uri="{FF2B5EF4-FFF2-40B4-BE49-F238E27FC236}">
                <a16:creationId xmlns:a16="http://schemas.microsoft.com/office/drawing/2014/main" id="{B7A509EE-0A0A-A4BF-EAA3-94FE62A7882B}"/>
              </a:ext>
            </a:extLst>
          </p:cNvPr>
          <p:cNvSpPr txBox="1"/>
          <p:nvPr/>
        </p:nvSpPr>
        <p:spPr>
          <a:xfrm>
            <a:off x="2856843" y="4538073"/>
            <a:ext cx="412292" cy="338554"/>
          </a:xfrm>
          <a:prstGeom prst="rect">
            <a:avLst/>
          </a:prstGeom>
          <a:noFill/>
        </p:spPr>
        <p:txBody>
          <a:bodyPr wrap="none" rtlCol="0">
            <a:spAutoFit/>
          </a:bodyPr>
          <a:lstStyle/>
          <a:p>
            <a:r>
              <a:rPr lang="id-ID" sz="1600" b="1" dirty="0">
                <a:solidFill>
                  <a:prstClr val="white"/>
                </a:solidFill>
                <a:latin typeface="Arial Unicode MS" panose="020B0604020202020204" pitchFamily="34" charset="-122"/>
                <a:ea typeface="Arial Unicode MS" panose="020B0604020202020204" pitchFamily="34" charset="-122"/>
                <a:cs typeface="Arial Unicode MS" panose="020B0604020202020204" pitchFamily="34" charset="-122"/>
              </a:rPr>
              <a:t>02</a:t>
            </a:r>
          </a:p>
        </p:txBody>
      </p:sp>
      <p:sp>
        <p:nvSpPr>
          <p:cNvPr id="48" name="TextBox 23">
            <a:extLst>
              <a:ext uri="{FF2B5EF4-FFF2-40B4-BE49-F238E27FC236}">
                <a16:creationId xmlns:a16="http://schemas.microsoft.com/office/drawing/2014/main" id="{6DFBA4F9-4D4E-E1AB-AB08-DAE3DBFDBB0F}"/>
              </a:ext>
            </a:extLst>
          </p:cNvPr>
          <p:cNvSpPr txBox="1"/>
          <p:nvPr/>
        </p:nvSpPr>
        <p:spPr>
          <a:xfrm>
            <a:off x="4180818" y="3499848"/>
            <a:ext cx="412292" cy="338554"/>
          </a:xfrm>
          <a:prstGeom prst="rect">
            <a:avLst/>
          </a:prstGeom>
          <a:noFill/>
        </p:spPr>
        <p:txBody>
          <a:bodyPr wrap="none" rtlCol="0">
            <a:spAutoFit/>
          </a:bodyPr>
          <a:lstStyle/>
          <a:p>
            <a:r>
              <a:rPr lang="id-ID" sz="1600" b="1" dirty="0">
                <a:solidFill>
                  <a:prstClr val="white"/>
                </a:solidFill>
                <a:latin typeface="Arial Unicode MS" panose="020B0604020202020204" pitchFamily="34" charset="-122"/>
                <a:ea typeface="Arial Unicode MS" panose="020B0604020202020204" pitchFamily="34" charset="-122"/>
                <a:cs typeface="Arial Unicode MS" panose="020B0604020202020204" pitchFamily="34" charset="-122"/>
              </a:rPr>
              <a:t>03</a:t>
            </a:r>
          </a:p>
        </p:txBody>
      </p:sp>
      <p:sp>
        <p:nvSpPr>
          <p:cNvPr id="49" name="TextBox 24">
            <a:extLst>
              <a:ext uri="{FF2B5EF4-FFF2-40B4-BE49-F238E27FC236}">
                <a16:creationId xmlns:a16="http://schemas.microsoft.com/office/drawing/2014/main" id="{0EBBC434-928F-E5DA-FE65-6A08455BC741}"/>
              </a:ext>
            </a:extLst>
          </p:cNvPr>
          <p:cNvSpPr txBox="1"/>
          <p:nvPr/>
        </p:nvSpPr>
        <p:spPr>
          <a:xfrm>
            <a:off x="5476218" y="2861673"/>
            <a:ext cx="412292" cy="338554"/>
          </a:xfrm>
          <a:prstGeom prst="rect">
            <a:avLst/>
          </a:prstGeom>
          <a:noFill/>
        </p:spPr>
        <p:txBody>
          <a:bodyPr wrap="none" rtlCol="0">
            <a:spAutoFit/>
          </a:bodyPr>
          <a:lstStyle/>
          <a:p>
            <a:r>
              <a:rPr lang="id-ID" sz="1600" b="1" dirty="0">
                <a:solidFill>
                  <a:prstClr val="white"/>
                </a:solidFill>
                <a:latin typeface="Arial Unicode MS" panose="020B0604020202020204" pitchFamily="34" charset="-122"/>
                <a:ea typeface="Arial Unicode MS" panose="020B0604020202020204" pitchFamily="34" charset="-122"/>
                <a:cs typeface="Arial Unicode MS" panose="020B0604020202020204" pitchFamily="34" charset="-122"/>
              </a:rPr>
              <a:t>04</a:t>
            </a:r>
          </a:p>
        </p:txBody>
      </p:sp>
      <p:sp>
        <p:nvSpPr>
          <p:cNvPr id="50" name="Freeform 5">
            <a:extLst>
              <a:ext uri="{FF2B5EF4-FFF2-40B4-BE49-F238E27FC236}">
                <a16:creationId xmlns:a16="http://schemas.microsoft.com/office/drawing/2014/main" id="{BAC0F6ED-FA07-BE02-DA65-5D27DE7680B4}"/>
              </a:ext>
            </a:extLst>
          </p:cNvPr>
          <p:cNvSpPr/>
          <p:nvPr/>
        </p:nvSpPr>
        <p:spPr bwMode="auto">
          <a:xfrm>
            <a:off x="2413000" y="4273741"/>
            <a:ext cx="646113" cy="2170113"/>
          </a:xfrm>
          <a:custGeom>
            <a:avLst/>
            <a:gdLst>
              <a:gd name="T0" fmla="*/ 209 w 209"/>
              <a:gd name="T1" fmla="*/ 0 h 701"/>
              <a:gd name="T2" fmla="*/ 83 w 209"/>
              <a:gd name="T3" fmla="*/ 134 h 701"/>
              <a:gd name="T4" fmla="*/ 83 w 209"/>
              <a:gd name="T5" fmla="*/ 567 h 701"/>
              <a:gd name="T6" fmla="*/ 0 w 209"/>
              <a:gd name="T7" fmla="*/ 657 h 701"/>
              <a:gd name="T8" fmla="*/ 0 w 209"/>
              <a:gd name="T9" fmla="*/ 701 h 701"/>
              <a:gd name="T10" fmla="*/ 127 w 209"/>
              <a:gd name="T11" fmla="*/ 567 h 701"/>
              <a:gd name="T12" fmla="*/ 127 w 209"/>
              <a:gd name="T13" fmla="*/ 134 h 701"/>
              <a:gd name="T14" fmla="*/ 209 w 209"/>
              <a:gd name="T15" fmla="*/ 44 h 701"/>
              <a:gd name="T16" fmla="*/ 209 w 209"/>
              <a:gd name="T17" fmla="*/ 0 h 7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9" h="701">
                <a:moveTo>
                  <a:pt x="209" y="0"/>
                </a:moveTo>
                <a:cubicBezTo>
                  <a:pt x="139" y="1"/>
                  <a:pt x="83" y="61"/>
                  <a:pt x="83" y="134"/>
                </a:cubicBezTo>
                <a:cubicBezTo>
                  <a:pt x="83" y="567"/>
                  <a:pt x="83" y="567"/>
                  <a:pt x="83" y="567"/>
                </a:cubicBezTo>
                <a:cubicBezTo>
                  <a:pt x="83" y="617"/>
                  <a:pt x="46" y="657"/>
                  <a:pt x="0" y="657"/>
                </a:cubicBezTo>
                <a:cubicBezTo>
                  <a:pt x="0" y="701"/>
                  <a:pt x="0" y="701"/>
                  <a:pt x="0" y="701"/>
                </a:cubicBezTo>
                <a:cubicBezTo>
                  <a:pt x="70" y="701"/>
                  <a:pt x="127" y="641"/>
                  <a:pt x="127" y="567"/>
                </a:cubicBezTo>
                <a:cubicBezTo>
                  <a:pt x="127" y="134"/>
                  <a:pt x="127" y="134"/>
                  <a:pt x="127" y="134"/>
                </a:cubicBezTo>
                <a:cubicBezTo>
                  <a:pt x="127" y="85"/>
                  <a:pt x="164" y="45"/>
                  <a:pt x="209" y="44"/>
                </a:cubicBezTo>
                <a:lnTo>
                  <a:pt x="209" y="0"/>
                </a:lnTo>
                <a:close/>
              </a:path>
            </a:pathLst>
          </a:custGeom>
          <a:solidFill>
            <a:srgbClr val="BFBFBF"/>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prstClr val="white"/>
              </a:solidFill>
              <a:effectLst/>
              <a:uLnTx/>
              <a:uFillTx/>
            </a:endParaRPr>
          </a:p>
        </p:txBody>
      </p:sp>
      <p:sp>
        <p:nvSpPr>
          <p:cNvPr id="51" name="Freeform 6">
            <a:extLst>
              <a:ext uri="{FF2B5EF4-FFF2-40B4-BE49-F238E27FC236}">
                <a16:creationId xmlns:a16="http://schemas.microsoft.com/office/drawing/2014/main" id="{82AC7D7F-E3AC-2E2E-DF2B-8BF8BAA7632F}"/>
              </a:ext>
            </a:extLst>
          </p:cNvPr>
          <p:cNvSpPr/>
          <p:nvPr/>
        </p:nvSpPr>
        <p:spPr bwMode="auto">
          <a:xfrm>
            <a:off x="1762125" y="5281803"/>
            <a:ext cx="647700" cy="1162050"/>
          </a:xfrm>
          <a:custGeom>
            <a:avLst/>
            <a:gdLst>
              <a:gd name="T0" fmla="*/ 210 w 210"/>
              <a:gd name="T1" fmla="*/ 331 h 375"/>
              <a:gd name="T2" fmla="*/ 127 w 210"/>
              <a:gd name="T3" fmla="*/ 241 h 375"/>
              <a:gd name="T4" fmla="*/ 127 w 210"/>
              <a:gd name="T5" fmla="*/ 134 h 375"/>
              <a:gd name="T6" fmla="*/ 0 w 210"/>
              <a:gd name="T7" fmla="*/ 0 h 375"/>
              <a:gd name="T8" fmla="*/ 0 w 210"/>
              <a:gd name="T9" fmla="*/ 44 h 375"/>
              <a:gd name="T10" fmla="*/ 83 w 210"/>
              <a:gd name="T11" fmla="*/ 134 h 375"/>
              <a:gd name="T12" fmla="*/ 83 w 210"/>
              <a:gd name="T13" fmla="*/ 241 h 375"/>
              <a:gd name="T14" fmla="*/ 210 w 210"/>
              <a:gd name="T15" fmla="*/ 375 h 375"/>
              <a:gd name="T16" fmla="*/ 210 w 210"/>
              <a:gd name="T17" fmla="*/ 331 h 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0" h="375">
                <a:moveTo>
                  <a:pt x="210" y="331"/>
                </a:moveTo>
                <a:cubicBezTo>
                  <a:pt x="164" y="331"/>
                  <a:pt x="127" y="291"/>
                  <a:pt x="127" y="241"/>
                </a:cubicBezTo>
                <a:cubicBezTo>
                  <a:pt x="127" y="134"/>
                  <a:pt x="127" y="134"/>
                  <a:pt x="127" y="134"/>
                </a:cubicBezTo>
                <a:cubicBezTo>
                  <a:pt x="127" y="61"/>
                  <a:pt x="70" y="1"/>
                  <a:pt x="0" y="0"/>
                </a:cubicBezTo>
                <a:cubicBezTo>
                  <a:pt x="0" y="44"/>
                  <a:pt x="0" y="44"/>
                  <a:pt x="0" y="44"/>
                </a:cubicBezTo>
                <a:cubicBezTo>
                  <a:pt x="46" y="45"/>
                  <a:pt x="83" y="85"/>
                  <a:pt x="83" y="134"/>
                </a:cubicBezTo>
                <a:cubicBezTo>
                  <a:pt x="83" y="241"/>
                  <a:pt x="83" y="241"/>
                  <a:pt x="83" y="241"/>
                </a:cubicBezTo>
                <a:cubicBezTo>
                  <a:pt x="83" y="315"/>
                  <a:pt x="139" y="375"/>
                  <a:pt x="210" y="375"/>
                </a:cubicBezTo>
                <a:lnTo>
                  <a:pt x="210" y="331"/>
                </a:lnTo>
                <a:close/>
              </a:path>
            </a:pathLst>
          </a:custGeom>
          <a:solidFill>
            <a:srgbClr val="FFFFFF"/>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prstClr val="white"/>
              </a:solidFill>
              <a:effectLst/>
              <a:uLnTx/>
              <a:uFillTx/>
            </a:endParaRPr>
          </a:p>
        </p:txBody>
      </p:sp>
      <p:sp>
        <p:nvSpPr>
          <p:cNvPr id="52" name="Freeform 7">
            <a:extLst>
              <a:ext uri="{FF2B5EF4-FFF2-40B4-BE49-F238E27FC236}">
                <a16:creationId xmlns:a16="http://schemas.microsoft.com/office/drawing/2014/main" id="{D21B6594-3CC8-1C11-88B7-6EACC74773E0}"/>
              </a:ext>
            </a:extLst>
          </p:cNvPr>
          <p:cNvSpPr/>
          <p:nvPr/>
        </p:nvSpPr>
        <p:spPr bwMode="auto">
          <a:xfrm>
            <a:off x="-3175" y="5281803"/>
            <a:ext cx="1762125" cy="1162050"/>
          </a:xfrm>
          <a:custGeom>
            <a:avLst/>
            <a:gdLst>
              <a:gd name="T0" fmla="*/ 570 w 570"/>
              <a:gd name="T1" fmla="*/ 0 h 375"/>
              <a:gd name="T2" fmla="*/ 442 w 570"/>
              <a:gd name="T3" fmla="*/ 134 h 375"/>
              <a:gd name="T4" fmla="*/ 442 w 570"/>
              <a:gd name="T5" fmla="*/ 241 h 375"/>
              <a:gd name="T6" fmla="*/ 359 w 570"/>
              <a:gd name="T7" fmla="*/ 331 h 375"/>
              <a:gd name="T8" fmla="*/ 0 w 570"/>
              <a:gd name="T9" fmla="*/ 331 h 375"/>
              <a:gd name="T10" fmla="*/ 0 w 570"/>
              <a:gd name="T11" fmla="*/ 375 h 375"/>
              <a:gd name="T12" fmla="*/ 359 w 570"/>
              <a:gd name="T13" fmla="*/ 375 h 375"/>
              <a:gd name="T14" fmla="*/ 486 w 570"/>
              <a:gd name="T15" fmla="*/ 241 h 375"/>
              <a:gd name="T16" fmla="*/ 486 w 570"/>
              <a:gd name="T17" fmla="*/ 134 h 375"/>
              <a:gd name="T18" fmla="*/ 570 w 570"/>
              <a:gd name="T19" fmla="*/ 44 h 375"/>
              <a:gd name="T20" fmla="*/ 570 w 570"/>
              <a:gd name="T21" fmla="*/ 0 h 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70" h="375">
                <a:moveTo>
                  <a:pt x="570" y="0"/>
                </a:moveTo>
                <a:cubicBezTo>
                  <a:pt x="500" y="0"/>
                  <a:pt x="442" y="60"/>
                  <a:pt x="442" y="134"/>
                </a:cubicBezTo>
                <a:cubicBezTo>
                  <a:pt x="442" y="241"/>
                  <a:pt x="442" y="241"/>
                  <a:pt x="442" y="241"/>
                </a:cubicBezTo>
                <a:cubicBezTo>
                  <a:pt x="442" y="291"/>
                  <a:pt x="405" y="331"/>
                  <a:pt x="359" y="331"/>
                </a:cubicBezTo>
                <a:cubicBezTo>
                  <a:pt x="0" y="331"/>
                  <a:pt x="0" y="331"/>
                  <a:pt x="0" y="331"/>
                </a:cubicBezTo>
                <a:cubicBezTo>
                  <a:pt x="0" y="375"/>
                  <a:pt x="0" y="375"/>
                  <a:pt x="0" y="375"/>
                </a:cubicBezTo>
                <a:cubicBezTo>
                  <a:pt x="359" y="375"/>
                  <a:pt x="359" y="375"/>
                  <a:pt x="359" y="375"/>
                </a:cubicBezTo>
                <a:cubicBezTo>
                  <a:pt x="429" y="375"/>
                  <a:pt x="486" y="315"/>
                  <a:pt x="486" y="241"/>
                </a:cubicBezTo>
                <a:cubicBezTo>
                  <a:pt x="486" y="134"/>
                  <a:pt x="486" y="134"/>
                  <a:pt x="486" y="134"/>
                </a:cubicBezTo>
                <a:cubicBezTo>
                  <a:pt x="486" y="85"/>
                  <a:pt x="524" y="44"/>
                  <a:pt x="570" y="44"/>
                </a:cubicBezTo>
                <a:lnTo>
                  <a:pt x="570" y="0"/>
                </a:lnTo>
                <a:close/>
              </a:path>
            </a:pathLst>
          </a:custGeom>
          <a:solidFill>
            <a:srgbClr val="FFFFFF"/>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prstClr val="white"/>
              </a:solidFill>
              <a:effectLst/>
              <a:uLnTx/>
              <a:uFillTx/>
            </a:endParaRPr>
          </a:p>
        </p:txBody>
      </p:sp>
      <p:sp>
        <p:nvSpPr>
          <p:cNvPr id="53" name="Freeform 8">
            <a:extLst>
              <a:ext uri="{FF2B5EF4-FFF2-40B4-BE49-F238E27FC236}">
                <a16:creationId xmlns:a16="http://schemas.microsoft.com/office/drawing/2014/main" id="{B4987587-AF0E-BBFF-D7AC-C74A6671A2AE}"/>
              </a:ext>
            </a:extLst>
          </p:cNvPr>
          <p:cNvSpPr/>
          <p:nvPr/>
        </p:nvSpPr>
        <p:spPr bwMode="auto">
          <a:xfrm>
            <a:off x="3065463" y="4273741"/>
            <a:ext cx="652463" cy="2170113"/>
          </a:xfrm>
          <a:custGeom>
            <a:avLst/>
            <a:gdLst>
              <a:gd name="T0" fmla="*/ 211 w 211"/>
              <a:gd name="T1" fmla="*/ 657 h 701"/>
              <a:gd name="T2" fmla="*/ 127 w 211"/>
              <a:gd name="T3" fmla="*/ 567 h 701"/>
              <a:gd name="T4" fmla="*/ 127 w 211"/>
              <a:gd name="T5" fmla="*/ 134 h 701"/>
              <a:gd name="T6" fmla="*/ 0 w 211"/>
              <a:gd name="T7" fmla="*/ 0 h 701"/>
              <a:gd name="T8" fmla="*/ 0 w 211"/>
              <a:gd name="T9" fmla="*/ 44 h 701"/>
              <a:gd name="T10" fmla="*/ 83 w 211"/>
              <a:gd name="T11" fmla="*/ 134 h 701"/>
              <a:gd name="T12" fmla="*/ 83 w 211"/>
              <a:gd name="T13" fmla="*/ 567 h 701"/>
              <a:gd name="T14" fmla="*/ 211 w 211"/>
              <a:gd name="T15" fmla="*/ 701 h 701"/>
              <a:gd name="T16" fmla="*/ 211 w 211"/>
              <a:gd name="T17" fmla="*/ 657 h 7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1" h="701">
                <a:moveTo>
                  <a:pt x="211" y="657"/>
                </a:moveTo>
                <a:cubicBezTo>
                  <a:pt x="164" y="657"/>
                  <a:pt x="127" y="617"/>
                  <a:pt x="127" y="567"/>
                </a:cubicBezTo>
                <a:cubicBezTo>
                  <a:pt x="127" y="134"/>
                  <a:pt x="127" y="134"/>
                  <a:pt x="127" y="134"/>
                </a:cubicBezTo>
                <a:cubicBezTo>
                  <a:pt x="127" y="61"/>
                  <a:pt x="70" y="1"/>
                  <a:pt x="0" y="0"/>
                </a:cubicBezTo>
                <a:cubicBezTo>
                  <a:pt x="0" y="44"/>
                  <a:pt x="0" y="44"/>
                  <a:pt x="0" y="44"/>
                </a:cubicBezTo>
                <a:cubicBezTo>
                  <a:pt x="46" y="45"/>
                  <a:pt x="83" y="85"/>
                  <a:pt x="83" y="134"/>
                </a:cubicBezTo>
                <a:cubicBezTo>
                  <a:pt x="83" y="567"/>
                  <a:pt x="83" y="567"/>
                  <a:pt x="83" y="567"/>
                </a:cubicBezTo>
                <a:cubicBezTo>
                  <a:pt x="83" y="641"/>
                  <a:pt x="140" y="701"/>
                  <a:pt x="211" y="701"/>
                </a:cubicBezTo>
                <a:lnTo>
                  <a:pt x="211" y="657"/>
                </a:lnTo>
                <a:close/>
              </a:path>
            </a:pathLst>
          </a:custGeom>
          <a:solidFill>
            <a:srgbClr val="E7E6E6">
              <a:lumMod val="50000"/>
            </a:srgbClr>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prstClr val="white"/>
              </a:solidFill>
              <a:effectLst/>
              <a:uLnTx/>
              <a:uFillTx/>
            </a:endParaRPr>
          </a:p>
        </p:txBody>
      </p:sp>
      <p:sp>
        <p:nvSpPr>
          <p:cNvPr id="54" name="Freeform 9">
            <a:extLst>
              <a:ext uri="{FF2B5EF4-FFF2-40B4-BE49-F238E27FC236}">
                <a16:creationId xmlns:a16="http://schemas.microsoft.com/office/drawing/2014/main" id="{71FBBE58-16F4-4C45-34DD-6479CFEA09D5}"/>
              </a:ext>
            </a:extLst>
          </p:cNvPr>
          <p:cNvSpPr/>
          <p:nvPr/>
        </p:nvSpPr>
        <p:spPr bwMode="auto">
          <a:xfrm>
            <a:off x="4373563" y="3227578"/>
            <a:ext cx="650875" cy="3216275"/>
          </a:xfrm>
          <a:custGeom>
            <a:avLst/>
            <a:gdLst>
              <a:gd name="T0" fmla="*/ 211 w 211"/>
              <a:gd name="T1" fmla="*/ 995 h 1039"/>
              <a:gd name="T2" fmla="*/ 210 w 211"/>
              <a:gd name="T3" fmla="*/ 995 h 1039"/>
              <a:gd name="T4" fmla="*/ 126 w 211"/>
              <a:gd name="T5" fmla="*/ 905 h 1039"/>
              <a:gd name="T6" fmla="*/ 126 w 211"/>
              <a:gd name="T7" fmla="*/ 134 h 1039"/>
              <a:gd name="T8" fmla="*/ 0 w 211"/>
              <a:gd name="T9" fmla="*/ 0 h 1039"/>
              <a:gd name="T10" fmla="*/ 0 w 211"/>
              <a:gd name="T11" fmla="*/ 44 h 1039"/>
              <a:gd name="T12" fmla="*/ 82 w 211"/>
              <a:gd name="T13" fmla="*/ 134 h 1039"/>
              <a:gd name="T14" fmla="*/ 82 w 211"/>
              <a:gd name="T15" fmla="*/ 905 h 1039"/>
              <a:gd name="T16" fmla="*/ 210 w 211"/>
              <a:gd name="T17" fmla="*/ 1039 h 1039"/>
              <a:gd name="T18" fmla="*/ 211 w 211"/>
              <a:gd name="T19" fmla="*/ 1039 h 1039"/>
              <a:gd name="T20" fmla="*/ 211 w 211"/>
              <a:gd name="T21" fmla="*/ 995 h 10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1" h="1039">
                <a:moveTo>
                  <a:pt x="211" y="995"/>
                </a:moveTo>
                <a:cubicBezTo>
                  <a:pt x="211" y="995"/>
                  <a:pt x="210" y="995"/>
                  <a:pt x="210" y="995"/>
                </a:cubicBezTo>
                <a:cubicBezTo>
                  <a:pt x="164" y="995"/>
                  <a:pt x="126" y="955"/>
                  <a:pt x="126" y="905"/>
                </a:cubicBezTo>
                <a:cubicBezTo>
                  <a:pt x="126" y="134"/>
                  <a:pt x="126" y="134"/>
                  <a:pt x="126" y="134"/>
                </a:cubicBezTo>
                <a:cubicBezTo>
                  <a:pt x="126" y="61"/>
                  <a:pt x="70" y="1"/>
                  <a:pt x="0" y="0"/>
                </a:cubicBezTo>
                <a:cubicBezTo>
                  <a:pt x="0" y="44"/>
                  <a:pt x="0" y="44"/>
                  <a:pt x="0" y="44"/>
                </a:cubicBezTo>
                <a:cubicBezTo>
                  <a:pt x="46" y="45"/>
                  <a:pt x="82" y="85"/>
                  <a:pt x="82" y="134"/>
                </a:cubicBezTo>
                <a:cubicBezTo>
                  <a:pt x="82" y="905"/>
                  <a:pt x="82" y="905"/>
                  <a:pt x="82" y="905"/>
                </a:cubicBezTo>
                <a:cubicBezTo>
                  <a:pt x="82" y="979"/>
                  <a:pt x="140" y="1039"/>
                  <a:pt x="210" y="1039"/>
                </a:cubicBezTo>
                <a:cubicBezTo>
                  <a:pt x="210" y="1039"/>
                  <a:pt x="211" y="1039"/>
                  <a:pt x="211" y="1039"/>
                </a:cubicBezTo>
                <a:lnTo>
                  <a:pt x="211" y="995"/>
                </a:lnTo>
                <a:close/>
              </a:path>
            </a:pathLst>
          </a:custGeom>
          <a:solidFill>
            <a:srgbClr val="FFFFFF"/>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prstClr val="white"/>
              </a:solidFill>
              <a:effectLst/>
              <a:uLnTx/>
              <a:uFillTx/>
            </a:endParaRPr>
          </a:p>
        </p:txBody>
      </p:sp>
      <p:sp>
        <p:nvSpPr>
          <p:cNvPr id="55" name="Freeform 10">
            <a:extLst>
              <a:ext uri="{FF2B5EF4-FFF2-40B4-BE49-F238E27FC236}">
                <a16:creationId xmlns:a16="http://schemas.microsoft.com/office/drawing/2014/main" id="{854D2913-1640-5E0E-CEDA-8464B6AF1D4B}"/>
              </a:ext>
            </a:extLst>
          </p:cNvPr>
          <p:cNvSpPr/>
          <p:nvPr/>
        </p:nvSpPr>
        <p:spPr bwMode="auto">
          <a:xfrm>
            <a:off x="5673725" y="2605278"/>
            <a:ext cx="6518275" cy="3884613"/>
          </a:xfrm>
          <a:custGeom>
            <a:avLst/>
            <a:gdLst>
              <a:gd name="T0" fmla="*/ 211 w 2109"/>
              <a:gd name="T1" fmla="*/ 1211 h 1255"/>
              <a:gd name="T2" fmla="*/ 128 w 2109"/>
              <a:gd name="T3" fmla="*/ 1121 h 1255"/>
              <a:gd name="T4" fmla="*/ 127 w 2109"/>
              <a:gd name="T5" fmla="*/ 134 h 1255"/>
              <a:gd name="T6" fmla="*/ 0 w 2109"/>
              <a:gd name="T7" fmla="*/ 0 h 1255"/>
              <a:gd name="T8" fmla="*/ 0 w 2109"/>
              <a:gd name="T9" fmla="*/ 0 h 1255"/>
              <a:gd name="T10" fmla="*/ 0 w 2109"/>
              <a:gd name="T11" fmla="*/ 44 h 1255"/>
              <a:gd name="T12" fmla="*/ 0 w 2109"/>
              <a:gd name="T13" fmla="*/ 44 h 1255"/>
              <a:gd name="T14" fmla="*/ 83 w 2109"/>
              <a:gd name="T15" fmla="*/ 134 h 1255"/>
              <a:gd name="T16" fmla="*/ 84 w 2109"/>
              <a:gd name="T17" fmla="*/ 1121 h 1255"/>
              <a:gd name="T18" fmla="*/ 210 w 2109"/>
              <a:gd name="T19" fmla="*/ 1255 h 1255"/>
              <a:gd name="T20" fmla="*/ 210 w 2109"/>
              <a:gd name="T21" fmla="*/ 1255 h 1255"/>
              <a:gd name="T22" fmla="*/ 211 w 2109"/>
              <a:gd name="T23" fmla="*/ 1255 h 1255"/>
              <a:gd name="T24" fmla="*/ 211 w 2109"/>
              <a:gd name="T25" fmla="*/ 1255 h 1255"/>
              <a:gd name="T26" fmla="*/ 2109 w 2109"/>
              <a:gd name="T27" fmla="*/ 1255 h 1255"/>
              <a:gd name="T28" fmla="*/ 2109 w 2109"/>
              <a:gd name="T29" fmla="*/ 1211 h 1255"/>
              <a:gd name="T30" fmla="*/ 211 w 2109"/>
              <a:gd name="T31" fmla="*/ 1211 h 1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109" h="1255">
                <a:moveTo>
                  <a:pt x="211" y="1211"/>
                </a:moveTo>
                <a:cubicBezTo>
                  <a:pt x="165" y="1211"/>
                  <a:pt x="128" y="1171"/>
                  <a:pt x="128" y="1121"/>
                </a:cubicBezTo>
                <a:cubicBezTo>
                  <a:pt x="127" y="134"/>
                  <a:pt x="127" y="134"/>
                  <a:pt x="127" y="134"/>
                </a:cubicBezTo>
                <a:cubicBezTo>
                  <a:pt x="127" y="60"/>
                  <a:pt x="70" y="0"/>
                  <a:pt x="0" y="0"/>
                </a:cubicBezTo>
                <a:cubicBezTo>
                  <a:pt x="0" y="0"/>
                  <a:pt x="0" y="0"/>
                  <a:pt x="0" y="0"/>
                </a:cubicBezTo>
                <a:cubicBezTo>
                  <a:pt x="0" y="44"/>
                  <a:pt x="0" y="44"/>
                  <a:pt x="0" y="44"/>
                </a:cubicBezTo>
                <a:cubicBezTo>
                  <a:pt x="0" y="44"/>
                  <a:pt x="0" y="44"/>
                  <a:pt x="0" y="44"/>
                </a:cubicBezTo>
                <a:cubicBezTo>
                  <a:pt x="46" y="44"/>
                  <a:pt x="83" y="84"/>
                  <a:pt x="83" y="134"/>
                </a:cubicBezTo>
                <a:cubicBezTo>
                  <a:pt x="84" y="1121"/>
                  <a:pt x="84" y="1121"/>
                  <a:pt x="84" y="1121"/>
                </a:cubicBezTo>
                <a:cubicBezTo>
                  <a:pt x="84" y="1194"/>
                  <a:pt x="140" y="1254"/>
                  <a:pt x="210" y="1255"/>
                </a:cubicBezTo>
                <a:cubicBezTo>
                  <a:pt x="210" y="1255"/>
                  <a:pt x="210" y="1255"/>
                  <a:pt x="210" y="1255"/>
                </a:cubicBezTo>
                <a:cubicBezTo>
                  <a:pt x="211" y="1255"/>
                  <a:pt x="211" y="1255"/>
                  <a:pt x="211" y="1255"/>
                </a:cubicBezTo>
                <a:cubicBezTo>
                  <a:pt x="211" y="1255"/>
                  <a:pt x="211" y="1255"/>
                  <a:pt x="211" y="1255"/>
                </a:cubicBezTo>
                <a:cubicBezTo>
                  <a:pt x="2109" y="1255"/>
                  <a:pt x="2109" y="1255"/>
                  <a:pt x="2109" y="1255"/>
                </a:cubicBezTo>
                <a:cubicBezTo>
                  <a:pt x="2109" y="1211"/>
                  <a:pt x="2109" y="1211"/>
                  <a:pt x="2109" y="1211"/>
                </a:cubicBezTo>
                <a:lnTo>
                  <a:pt x="211" y="1211"/>
                </a:lnTo>
                <a:close/>
              </a:path>
            </a:pathLst>
          </a:custGeom>
          <a:solidFill>
            <a:sysClr val="windowText" lastClr="000000">
              <a:lumMod val="95000"/>
              <a:lumOff val="5000"/>
            </a:sysClr>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dirty="0">
              <a:ln>
                <a:noFill/>
              </a:ln>
              <a:solidFill>
                <a:prstClr val="white"/>
              </a:solidFill>
              <a:effectLst/>
              <a:uLnTx/>
              <a:uFillTx/>
            </a:endParaRPr>
          </a:p>
        </p:txBody>
      </p:sp>
      <p:sp>
        <p:nvSpPr>
          <p:cNvPr id="56" name="Freeform 11">
            <a:extLst>
              <a:ext uri="{FF2B5EF4-FFF2-40B4-BE49-F238E27FC236}">
                <a16:creationId xmlns:a16="http://schemas.microsoft.com/office/drawing/2014/main" id="{DCC1B643-0010-661C-8401-2878CC482F86}"/>
              </a:ext>
            </a:extLst>
          </p:cNvPr>
          <p:cNvSpPr/>
          <p:nvPr/>
        </p:nvSpPr>
        <p:spPr bwMode="auto">
          <a:xfrm>
            <a:off x="5030788" y="2605278"/>
            <a:ext cx="636588" cy="3838575"/>
          </a:xfrm>
          <a:custGeom>
            <a:avLst/>
            <a:gdLst>
              <a:gd name="T0" fmla="*/ 206 w 206"/>
              <a:gd name="T1" fmla="*/ 44 h 1240"/>
              <a:gd name="T2" fmla="*/ 206 w 206"/>
              <a:gd name="T3" fmla="*/ 0 h 1240"/>
              <a:gd name="T4" fmla="*/ 80 w 206"/>
              <a:gd name="T5" fmla="*/ 134 h 1240"/>
              <a:gd name="T6" fmla="*/ 81 w 206"/>
              <a:gd name="T7" fmla="*/ 1106 h 1240"/>
              <a:gd name="T8" fmla="*/ 0 w 206"/>
              <a:gd name="T9" fmla="*/ 1196 h 1240"/>
              <a:gd name="T10" fmla="*/ 0 w 206"/>
              <a:gd name="T11" fmla="*/ 1240 h 1240"/>
              <a:gd name="T12" fmla="*/ 125 w 206"/>
              <a:gd name="T13" fmla="*/ 1106 h 1240"/>
              <a:gd name="T14" fmla="*/ 124 w 206"/>
              <a:gd name="T15" fmla="*/ 134 h 1240"/>
              <a:gd name="T16" fmla="*/ 206 w 206"/>
              <a:gd name="T17" fmla="*/ 44 h 1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6" h="1240">
                <a:moveTo>
                  <a:pt x="206" y="44"/>
                </a:moveTo>
                <a:cubicBezTo>
                  <a:pt x="206" y="0"/>
                  <a:pt x="206" y="0"/>
                  <a:pt x="206" y="0"/>
                </a:cubicBezTo>
                <a:cubicBezTo>
                  <a:pt x="137" y="1"/>
                  <a:pt x="80" y="61"/>
                  <a:pt x="80" y="134"/>
                </a:cubicBezTo>
                <a:cubicBezTo>
                  <a:pt x="81" y="1106"/>
                  <a:pt x="81" y="1106"/>
                  <a:pt x="81" y="1106"/>
                </a:cubicBezTo>
                <a:cubicBezTo>
                  <a:pt x="81" y="1155"/>
                  <a:pt x="44" y="1195"/>
                  <a:pt x="0" y="1196"/>
                </a:cubicBezTo>
                <a:cubicBezTo>
                  <a:pt x="0" y="1240"/>
                  <a:pt x="0" y="1240"/>
                  <a:pt x="0" y="1240"/>
                </a:cubicBezTo>
                <a:cubicBezTo>
                  <a:pt x="69" y="1239"/>
                  <a:pt x="125" y="1179"/>
                  <a:pt x="125" y="1106"/>
                </a:cubicBezTo>
                <a:cubicBezTo>
                  <a:pt x="124" y="134"/>
                  <a:pt x="124" y="134"/>
                  <a:pt x="124" y="134"/>
                </a:cubicBezTo>
                <a:cubicBezTo>
                  <a:pt x="124" y="85"/>
                  <a:pt x="161" y="45"/>
                  <a:pt x="206" y="44"/>
                </a:cubicBezTo>
                <a:close/>
              </a:path>
            </a:pathLst>
          </a:custGeom>
          <a:solidFill>
            <a:sysClr val="windowText" lastClr="000000">
              <a:lumMod val="95000"/>
              <a:lumOff val="5000"/>
            </a:sysClr>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prstClr val="white"/>
              </a:solidFill>
              <a:effectLst/>
              <a:uLnTx/>
              <a:uFillTx/>
            </a:endParaRPr>
          </a:p>
        </p:txBody>
      </p:sp>
      <p:sp>
        <p:nvSpPr>
          <p:cNvPr id="57" name="Freeform 12">
            <a:extLst>
              <a:ext uri="{FF2B5EF4-FFF2-40B4-BE49-F238E27FC236}">
                <a16:creationId xmlns:a16="http://schemas.microsoft.com/office/drawing/2014/main" id="{CF6F36A3-7968-C4D3-6346-D09D271A75FF}"/>
              </a:ext>
            </a:extLst>
          </p:cNvPr>
          <p:cNvSpPr/>
          <p:nvPr/>
        </p:nvSpPr>
        <p:spPr bwMode="auto">
          <a:xfrm>
            <a:off x="3721100" y="3227578"/>
            <a:ext cx="649288" cy="3216275"/>
          </a:xfrm>
          <a:custGeom>
            <a:avLst/>
            <a:gdLst>
              <a:gd name="T0" fmla="*/ 210 w 210"/>
              <a:gd name="T1" fmla="*/ 0 h 1039"/>
              <a:gd name="T2" fmla="*/ 210 w 210"/>
              <a:gd name="T3" fmla="*/ 0 h 1039"/>
              <a:gd name="T4" fmla="*/ 82 w 210"/>
              <a:gd name="T5" fmla="*/ 134 h 1039"/>
              <a:gd name="T6" fmla="*/ 82 w 210"/>
              <a:gd name="T7" fmla="*/ 905 h 1039"/>
              <a:gd name="T8" fmla="*/ 0 w 210"/>
              <a:gd name="T9" fmla="*/ 995 h 1039"/>
              <a:gd name="T10" fmla="*/ 0 w 210"/>
              <a:gd name="T11" fmla="*/ 1039 h 1039"/>
              <a:gd name="T12" fmla="*/ 126 w 210"/>
              <a:gd name="T13" fmla="*/ 905 h 1039"/>
              <a:gd name="T14" fmla="*/ 126 w 210"/>
              <a:gd name="T15" fmla="*/ 134 h 1039"/>
              <a:gd name="T16" fmla="*/ 210 w 210"/>
              <a:gd name="T17" fmla="*/ 44 h 1039"/>
              <a:gd name="T18" fmla="*/ 210 w 210"/>
              <a:gd name="T19" fmla="*/ 44 h 1039"/>
              <a:gd name="T20" fmla="*/ 210 w 210"/>
              <a:gd name="T21" fmla="*/ 0 h 10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0" h="1039">
                <a:moveTo>
                  <a:pt x="210" y="0"/>
                </a:moveTo>
                <a:cubicBezTo>
                  <a:pt x="210" y="0"/>
                  <a:pt x="210" y="0"/>
                  <a:pt x="210" y="0"/>
                </a:cubicBezTo>
                <a:cubicBezTo>
                  <a:pt x="139" y="0"/>
                  <a:pt x="82" y="60"/>
                  <a:pt x="82" y="134"/>
                </a:cubicBezTo>
                <a:cubicBezTo>
                  <a:pt x="82" y="905"/>
                  <a:pt x="82" y="905"/>
                  <a:pt x="82" y="905"/>
                </a:cubicBezTo>
                <a:cubicBezTo>
                  <a:pt x="82" y="955"/>
                  <a:pt x="46" y="995"/>
                  <a:pt x="0" y="995"/>
                </a:cubicBezTo>
                <a:cubicBezTo>
                  <a:pt x="0" y="1039"/>
                  <a:pt x="0" y="1039"/>
                  <a:pt x="0" y="1039"/>
                </a:cubicBezTo>
                <a:cubicBezTo>
                  <a:pt x="70" y="1039"/>
                  <a:pt x="126" y="979"/>
                  <a:pt x="126" y="905"/>
                </a:cubicBezTo>
                <a:cubicBezTo>
                  <a:pt x="126" y="134"/>
                  <a:pt x="126" y="134"/>
                  <a:pt x="126" y="134"/>
                </a:cubicBezTo>
                <a:cubicBezTo>
                  <a:pt x="126" y="85"/>
                  <a:pt x="164" y="44"/>
                  <a:pt x="210" y="44"/>
                </a:cubicBezTo>
                <a:cubicBezTo>
                  <a:pt x="210" y="44"/>
                  <a:pt x="210" y="44"/>
                  <a:pt x="210" y="44"/>
                </a:cubicBezTo>
                <a:lnTo>
                  <a:pt x="210" y="0"/>
                </a:lnTo>
                <a:close/>
              </a:path>
            </a:pathLst>
          </a:custGeom>
          <a:solidFill>
            <a:srgbClr val="FFFFFF"/>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prstClr val="white"/>
              </a:solidFill>
              <a:effectLst/>
              <a:uLnTx/>
              <a:uFillTx/>
            </a:endParaRPr>
          </a:p>
        </p:txBody>
      </p:sp>
      <p:sp>
        <p:nvSpPr>
          <p:cNvPr id="58" name="TextBox 13">
            <a:extLst>
              <a:ext uri="{FF2B5EF4-FFF2-40B4-BE49-F238E27FC236}">
                <a16:creationId xmlns:a16="http://schemas.microsoft.com/office/drawing/2014/main" id="{776CDEFD-3D89-9DC9-CE9A-6284A47B2718}"/>
              </a:ext>
            </a:extLst>
          </p:cNvPr>
          <p:cNvSpPr txBox="1"/>
          <p:nvPr/>
        </p:nvSpPr>
        <p:spPr>
          <a:xfrm>
            <a:off x="841506" y="4307258"/>
            <a:ext cx="1822189" cy="270010"/>
          </a:xfrm>
          <a:prstGeom prst="rect">
            <a:avLst/>
          </a:prstGeom>
          <a:noFill/>
        </p:spPr>
        <p:txBody>
          <a:bodyPr wrap="square" lIns="0" tIns="0" rIns="0" bIns="0" rtlCol="0" anchor="t" anchorCtr="0">
            <a:spAutoFit/>
          </a:bodyPr>
          <a:lstStyle/>
          <a:p>
            <a:pPr algn="ctr" defTabSz="1216660">
              <a:lnSpc>
                <a:spcPct val="120000"/>
              </a:lnSpc>
              <a:spcBef>
                <a:spcPct val="20000"/>
              </a:spcBef>
              <a:defRPr/>
            </a:pPr>
            <a:r>
              <a:rPr lang="zh-CN" altLang="en-US" sz="1600" b="1" dirty="0">
                <a:solidFill>
                  <a:prstClr val="white"/>
                </a:solidFill>
                <a:latin typeface="Arial" panose="020B0604020202020204" pitchFamily="34" charset="0"/>
                <a:ea typeface="微软雅黑" panose="020B0503020204020204" pitchFamily="34" charset="-122"/>
                <a:sym typeface="Arial" panose="020B0604020202020204" pitchFamily="34" charset="0"/>
              </a:rPr>
              <a:t>编辑标题</a:t>
            </a:r>
            <a:endParaRPr lang="en-US" sz="1600" b="1" dirty="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59" name="TextBox 13">
            <a:extLst>
              <a:ext uri="{FF2B5EF4-FFF2-40B4-BE49-F238E27FC236}">
                <a16:creationId xmlns:a16="http://schemas.microsoft.com/office/drawing/2014/main" id="{F9EA10C6-4AC8-C883-F369-6D040B6768B4}"/>
              </a:ext>
            </a:extLst>
          </p:cNvPr>
          <p:cNvSpPr txBox="1"/>
          <p:nvPr/>
        </p:nvSpPr>
        <p:spPr>
          <a:xfrm>
            <a:off x="845588" y="4593163"/>
            <a:ext cx="1819008" cy="202491"/>
          </a:xfrm>
          <a:prstGeom prst="rect">
            <a:avLst/>
          </a:prstGeom>
          <a:noFill/>
        </p:spPr>
        <p:txBody>
          <a:bodyPr wrap="square" lIns="0" tIns="0" rIns="0" bIns="0" rtlCol="0" anchor="t" anchorCtr="0">
            <a:spAutoFit/>
          </a:bodyPr>
          <a:lstStyle/>
          <a:p>
            <a:pPr algn="ctr" defTabSz="1216660">
              <a:lnSpc>
                <a:spcPct val="120000"/>
              </a:lnSpc>
              <a:spcBef>
                <a:spcPct val="20000"/>
              </a:spcBef>
              <a:defRPr/>
            </a:pPr>
            <a:r>
              <a:rPr lang="zh-CN" altLang="en-US" sz="1200" dirty="0">
                <a:solidFill>
                  <a:prstClr val="white"/>
                </a:solidFill>
                <a:latin typeface="Arial" panose="020B0604020202020204" pitchFamily="34" charset="0"/>
                <a:ea typeface="微软雅黑" panose="020B0503020204020204" pitchFamily="34" charset="-122"/>
                <a:sym typeface="Arial" panose="020B0604020202020204" pitchFamily="34" charset="0"/>
              </a:rPr>
              <a:t>单击此处可编辑内容，</a:t>
            </a:r>
            <a:endParaRPr lang="en-US" altLang="zh-CN" sz="1200" dirty="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60" name="TextBox 13">
            <a:extLst>
              <a:ext uri="{FF2B5EF4-FFF2-40B4-BE49-F238E27FC236}">
                <a16:creationId xmlns:a16="http://schemas.microsoft.com/office/drawing/2014/main" id="{A9B859B6-97DD-61C5-3BB9-7979306D5A65}"/>
              </a:ext>
            </a:extLst>
          </p:cNvPr>
          <p:cNvSpPr txBox="1"/>
          <p:nvPr/>
        </p:nvSpPr>
        <p:spPr>
          <a:xfrm>
            <a:off x="3458713" y="2264543"/>
            <a:ext cx="1822189" cy="270010"/>
          </a:xfrm>
          <a:prstGeom prst="rect">
            <a:avLst/>
          </a:prstGeom>
          <a:noFill/>
        </p:spPr>
        <p:txBody>
          <a:bodyPr wrap="square" lIns="0" tIns="0" rIns="0" bIns="0" rtlCol="0" anchor="t" anchorCtr="0">
            <a:spAutoFit/>
          </a:bodyPr>
          <a:lstStyle/>
          <a:p>
            <a:pPr algn="ctr" defTabSz="1216660">
              <a:lnSpc>
                <a:spcPct val="120000"/>
              </a:lnSpc>
              <a:spcBef>
                <a:spcPct val="20000"/>
              </a:spcBef>
              <a:defRPr/>
            </a:pPr>
            <a:r>
              <a:rPr lang="zh-CN" altLang="en-US" sz="1600" b="1" dirty="0">
                <a:solidFill>
                  <a:prstClr val="white"/>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sz="1600" b="1" dirty="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61" name="TextBox 13">
            <a:extLst>
              <a:ext uri="{FF2B5EF4-FFF2-40B4-BE49-F238E27FC236}">
                <a16:creationId xmlns:a16="http://schemas.microsoft.com/office/drawing/2014/main" id="{0BF8C288-CE68-B626-A729-0F8AFD855719}"/>
              </a:ext>
            </a:extLst>
          </p:cNvPr>
          <p:cNvSpPr txBox="1"/>
          <p:nvPr/>
        </p:nvSpPr>
        <p:spPr>
          <a:xfrm>
            <a:off x="3462795" y="2550448"/>
            <a:ext cx="1819008" cy="202491"/>
          </a:xfrm>
          <a:prstGeom prst="rect">
            <a:avLst/>
          </a:prstGeom>
          <a:noFill/>
        </p:spPr>
        <p:txBody>
          <a:bodyPr wrap="square" lIns="0" tIns="0" rIns="0" bIns="0" rtlCol="0" anchor="t" anchorCtr="0">
            <a:spAutoFit/>
          </a:bodyPr>
          <a:lstStyle/>
          <a:p>
            <a:pPr algn="ctr" defTabSz="1216660">
              <a:lnSpc>
                <a:spcPct val="120000"/>
              </a:lnSpc>
              <a:spcBef>
                <a:spcPct val="20000"/>
              </a:spcBef>
              <a:defRPr/>
            </a:pPr>
            <a:r>
              <a:rPr lang="zh-CN" altLang="en-US" sz="1200" dirty="0">
                <a:solidFill>
                  <a:prstClr val="white"/>
                </a:solidFill>
                <a:latin typeface="Arial" panose="020B0604020202020204" pitchFamily="34" charset="0"/>
                <a:ea typeface="微软雅黑" panose="020B0503020204020204" pitchFamily="34" charset="-122"/>
                <a:sym typeface="Arial" panose="020B0604020202020204" pitchFamily="34" charset="0"/>
              </a:rPr>
              <a:t>单击此处可编辑内容，</a:t>
            </a:r>
            <a:endParaRPr lang="en-US" altLang="zh-CN" sz="1200" dirty="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62" name="TextBox 13">
            <a:extLst>
              <a:ext uri="{FF2B5EF4-FFF2-40B4-BE49-F238E27FC236}">
                <a16:creationId xmlns:a16="http://schemas.microsoft.com/office/drawing/2014/main" id="{1611FCDF-475C-22B0-352E-81227C533977}"/>
              </a:ext>
            </a:extLst>
          </p:cNvPr>
          <p:cNvSpPr txBox="1"/>
          <p:nvPr/>
        </p:nvSpPr>
        <p:spPr>
          <a:xfrm>
            <a:off x="4780476" y="1524591"/>
            <a:ext cx="1822189" cy="270010"/>
          </a:xfrm>
          <a:prstGeom prst="rect">
            <a:avLst/>
          </a:prstGeom>
          <a:noFill/>
        </p:spPr>
        <p:txBody>
          <a:bodyPr wrap="square" lIns="0" tIns="0" rIns="0" bIns="0" rtlCol="0" anchor="t" anchorCtr="0">
            <a:spAutoFit/>
          </a:bodyPr>
          <a:lstStyle/>
          <a:p>
            <a:pPr algn="ctr" defTabSz="1216660">
              <a:lnSpc>
                <a:spcPct val="120000"/>
              </a:lnSpc>
              <a:spcBef>
                <a:spcPct val="20000"/>
              </a:spcBef>
              <a:defRPr/>
            </a:pPr>
            <a:r>
              <a:rPr lang="zh-CN" altLang="en-US" sz="1600" b="1" dirty="0">
                <a:solidFill>
                  <a:prstClr val="white"/>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sz="1600" b="1" dirty="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63" name="TextBox 13">
            <a:extLst>
              <a:ext uri="{FF2B5EF4-FFF2-40B4-BE49-F238E27FC236}">
                <a16:creationId xmlns:a16="http://schemas.microsoft.com/office/drawing/2014/main" id="{CD30044C-64E1-7004-457F-46E49FFFAA49}"/>
              </a:ext>
            </a:extLst>
          </p:cNvPr>
          <p:cNvSpPr txBox="1"/>
          <p:nvPr/>
        </p:nvSpPr>
        <p:spPr>
          <a:xfrm>
            <a:off x="4784558" y="1810496"/>
            <a:ext cx="1819008" cy="202491"/>
          </a:xfrm>
          <a:prstGeom prst="rect">
            <a:avLst/>
          </a:prstGeom>
          <a:noFill/>
        </p:spPr>
        <p:txBody>
          <a:bodyPr wrap="square" lIns="0" tIns="0" rIns="0" bIns="0" rtlCol="0" anchor="t" anchorCtr="0">
            <a:spAutoFit/>
          </a:bodyPr>
          <a:lstStyle/>
          <a:p>
            <a:pPr algn="ctr" defTabSz="1216660">
              <a:lnSpc>
                <a:spcPct val="120000"/>
              </a:lnSpc>
              <a:spcBef>
                <a:spcPct val="20000"/>
              </a:spcBef>
              <a:defRPr/>
            </a:pPr>
            <a:r>
              <a:rPr lang="zh-CN" altLang="en-US" sz="1200" dirty="0">
                <a:solidFill>
                  <a:prstClr val="white"/>
                </a:solidFill>
                <a:latin typeface="Arial" panose="020B0604020202020204" pitchFamily="34" charset="0"/>
                <a:ea typeface="微软雅黑" panose="020B0503020204020204" pitchFamily="34" charset="-122"/>
                <a:sym typeface="Arial" panose="020B0604020202020204" pitchFamily="34" charset="0"/>
              </a:rPr>
              <a:t>单击此处可编辑内容</a:t>
            </a:r>
            <a:endParaRPr lang="en-US" altLang="zh-CN" sz="1200" dirty="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64" name="TextBox 13">
            <a:extLst>
              <a:ext uri="{FF2B5EF4-FFF2-40B4-BE49-F238E27FC236}">
                <a16:creationId xmlns:a16="http://schemas.microsoft.com/office/drawing/2014/main" id="{A9776F27-9CF7-24C6-2931-1DBC9B82B5F1}"/>
              </a:ext>
            </a:extLst>
          </p:cNvPr>
          <p:cNvSpPr txBox="1"/>
          <p:nvPr/>
        </p:nvSpPr>
        <p:spPr>
          <a:xfrm>
            <a:off x="2148018" y="3259536"/>
            <a:ext cx="1822189" cy="270010"/>
          </a:xfrm>
          <a:prstGeom prst="rect">
            <a:avLst/>
          </a:prstGeom>
          <a:noFill/>
        </p:spPr>
        <p:txBody>
          <a:bodyPr wrap="square" lIns="0" tIns="0" rIns="0" bIns="0" rtlCol="0" anchor="t" anchorCtr="0">
            <a:spAutoFit/>
          </a:bodyPr>
          <a:lstStyle/>
          <a:p>
            <a:pPr algn="ctr" defTabSz="1216660">
              <a:lnSpc>
                <a:spcPct val="120000"/>
              </a:lnSpc>
              <a:spcBef>
                <a:spcPct val="20000"/>
              </a:spcBef>
              <a:defRPr/>
            </a:pPr>
            <a:r>
              <a:rPr lang="zh-CN" altLang="en-US" sz="1600" b="1" dirty="0">
                <a:solidFill>
                  <a:prstClr val="white"/>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sz="1600" b="1" dirty="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65" name="TextBox 13">
            <a:extLst>
              <a:ext uri="{FF2B5EF4-FFF2-40B4-BE49-F238E27FC236}">
                <a16:creationId xmlns:a16="http://schemas.microsoft.com/office/drawing/2014/main" id="{BE4ACD80-DB28-C3F0-416F-6857AB635F82}"/>
              </a:ext>
            </a:extLst>
          </p:cNvPr>
          <p:cNvSpPr txBox="1"/>
          <p:nvPr/>
        </p:nvSpPr>
        <p:spPr>
          <a:xfrm>
            <a:off x="2152100" y="3545441"/>
            <a:ext cx="1819008" cy="202491"/>
          </a:xfrm>
          <a:prstGeom prst="rect">
            <a:avLst/>
          </a:prstGeom>
          <a:noFill/>
        </p:spPr>
        <p:txBody>
          <a:bodyPr wrap="square" lIns="0" tIns="0" rIns="0" bIns="0" rtlCol="0" anchor="t" anchorCtr="0">
            <a:spAutoFit/>
          </a:bodyPr>
          <a:lstStyle/>
          <a:p>
            <a:pPr algn="ctr" defTabSz="1216660">
              <a:lnSpc>
                <a:spcPct val="120000"/>
              </a:lnSpc>
              <a:spcBef>
                <a:spcPct val="20000"/>
              </a:spcBef>
              <a:defRPr/>
            </a:pPr>
            <a:r>
              <a:rPr lang="zh-CN" altLang="en-US" sz="1200" dirty="0">
                <a:solidFill>
                  <a:prstClr val="white"/>
                </a:solidFill>
                <a:latin typeface="Arial" panose="020B0604020202020204" pitchFamily="34" charset="0"/>
                <a:ea typeface="微软雅黑" panose="020B0503020204020204" pitchFamily="34" charset="-122"/>
                <a:sym typeface="Arial" panose="020B0604020202020204" pitchFamily="34" charset="0"/>
              </a:rPr>
              <a:t>单击此处可编辑内容，</a:t>
            </a:r>
            <a:endParaRPr lang="en-US" altLang="zh-CN" sz="1200" dirty="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66" name="矩形 65">
            <a:extLst>
              <a:ext uri="{FF2B5EF4-FFF2-40B4-BE49-F238E27FC236}">
                <a16:creationId xmlns:a16="http://schemas.microsoft.com/office/drawing/2014/main" id="{DF157212-8AEE-BE30-C20C-8792992789F8}"/>
              </a:ext>
            </a:extLst>
          </p:cNvPr>
          <p:cNvSpPr/>
          <p:nvPr/>
        </p:nvSpPr>
        <p:spPr>
          <a:xfrm>
            <a:off x="6592431" y="4399129"/>
            <a:ext cx="3942219" cy="2046329"/>
          </a:xfrm>
          <a:prstGeom prst="rect">
            <a:avLst/>
          </a:prstGeom>
          <a:noFill/>
        </p:spPr>
        <p:txBody>
          <a:bodyPr wrap="square" lIns="0" tIns="0" rIns="0" bIns="0" rtlCol="0" anchor="t" anchorCtr="0">
            <a:spAutoFit/>
          </a:bodyPr>
          <a:lstStyle/>
          <a:p>
            <a:pPr defTabSz="1216660">
              <a:lnSpc>
                <a:spcPct val="120000"/>
              </a:lnSpc>
              <a:spcBef>
                <a:spcPct val="20000"/>
              </a:spcBef>
            </a:pPr>
            <a:r>
              <a:rPr lang="zh-CN" altLang="en-US" sz="1400" dirty="0">
                <a:solidFill>
                  <a:prstClr val="white"/>
                </a:solidFill>
                <a:latin typeface="微软雅黑" panose="020B0503020204020204" pitchFamily="34" charset="-122"/>
                <a:ea typeface="微软雅黑" panose="020B0503020204020204" pitchFamily="34" charset="-122"/>
                <a:sym typeface="Arial" panose="020B0604020202020204" pitchFamily="34" charset="0"/>
              </a:rPr>
              <a:t>单击此处编辑内容单击此处编辑内容</a:t>
            </a:r>
            <a:endParaRPr lang="en-US" altLang="zh-CN" sz="1400" dirty="0">
              <a:solidFill>
                <a:prstClr val="white"/>
              </a:solidFill>
              <a:latin typeface="微软雅黑" panose="020B0503020204020204" pitchFamily="34" charset="-122"/>
              <a:ea typeface="微软雅黑" panose="020B0503020204020204" pitchFamily="34" charset="-122"/>
              <a:sym typeface="Arial" panose="020B0604020202020204" pitchFamily="34" charset="0"/>
            </a:endParaRPr>
          </a:p>
          <a:p>
            <a:pPr defTabSz="1216660">
              <a:lnSpc>
                <a:spcPct val="120000"/>
              </a:lnSpc>
              <a:spcBef>
                <a:spcPct val="20000"/>
              </a:spcBef>
            </a:pPr>
            <a:r>
              <a:rPr lang="zh-CN" altLang="en-US" sz="1400" dirty="0">
                <a:solidFill>
                  <a:prstClr val="white"/>
                </a:solidFill>
                <a:latin typeface="微软雅黑" panose="020B0503020204020204" pitchFamily="34" charset="-122"/>
                <a:ea typeface="微软雅黑" panose="020B0503020204020204" pitchFamily="34" charset="-122"/>
                <a:sym typeface="Arial" panose="020B0604020202020204" pitchFamily="34" charset="0"/>
              </a:rPr>
              <a:t>单击此处编辑内容单击此处编辑内容</a:t>
            </a:r>
            <a:endParaRPr lang="en-US" altLang="zh-CN" sz="1400" dirty="0">
              <a:solidFill>
                <a:prstClr val="white"/>
              </a:solidFill>
              <a:latin typeface="微软雅黑" panose="020B0503020204020204" pitchFamily="34" charset="-122"/>
              <a:ea typeface="微软雅黑" panose="020B0503020204020204" pitchFamily="34" charset="-122"/>
              <a:sym typeface="Arial" panose="020B0604020202020204" pitchFamily="34" charset="0"/>
            </a:endParaRPr>
          </a:p>
          <a:p>
            <a:pPr defTabSz="1216660">
              <a:lnSpc>
                <a:spcPct val="120000"/>
              </a:lnSpc>
              <a:spcBef>
                <a:spcPct val="20000"/>
              </a:spcBef>
            </a:pPr>
            <a:r>
              <a:rPr lang="zh-CN" altLang="en-US" sz="1400" dirty="0">
                <a:solidFill>
                  <a:prstClr val="white"/>
                </a:solidFill>
                <a:latin typeface="微软雅黑" panose="020B0503020204020204" pitchFamily="34" charset="-122"/>
                <a:ea typeface="微软雅黑" panose="020B0503020204020204" pitchFamily="34" charset="-122"/>
                <a:sym typeface="Arial" panose="020B0604020202020204" pitchFamily="34" charset="0"/>
              </a:rPr>
              <a:t>单击此处编辑内容单击此处编辑内容</a:t>
            </a:r>
            <a:endParaRPr lang="en-US" altLang="zh-CN" sz="1400" dirty="0">
              <a:solidFill>
                <a:prstClr val="white"/>
              </a:solidFill>
              <a:latin typeface="微软雅黑" panose="020B0503020204020204" pitchFamily="34" charset="-122"/>
              <a:ea typeface="微软雅黑" panose="020B0503020204020204" pitchFamily="34" charset="-122"/>
              <a:sym typeface="Arial" panose="020B0604020202020204" pitchFamily="34" charset="0"/>
            </a:endParaRPr>
          </a:p>
          <a:p>
            <a:pPr defTabSz="1216660">
              <a:lnSpc>
                <a:spcPct val="120000"/>
              </a:lnSpc>
              <a:spcBef>
                <a:spcPct val="20000"/>
              </a:spcBef>
            </a:pPr>
            <a:r>
              <a:rPr lang="zh-CN" altLang="en-US" sz="1400" dirty="0">
                <a:solidFill>
                  <a:prstClr val="white"/>
                </a:solidFill>
                <a:latin typeface="微软雅黑" panose="020B0503020204020204" pitchFamily="34" charset="-122"/>
                <a:ea typeface="微软雅黑" panose="020B0503020204020204" pitchFamily="34" charset="-122"/>
                <a:sym typeface="Arial" panose="020B0604020202020204" pitchFamily="34" charset="0"/>
              </a:rPr>
              <a:t>单击此处编辑内容单击此处编辑内容</a:t>
            </a:r>
            <a:endParaRPr lang="en-US" altLang="zh-CN" sz="1400" dirty="0">
              <a:solidFill>
                <a:prstClr val="white"/>
              </a:solidFill>
              <a:latin typeface="微软雅黑" panose="020B0503020204020204" pitchFamily="34" charset="-122"/>
              <a:ea typeface="微软雅黑" panose="020B0503020204020204" pitchFamily="34" charset="-122"/>
              <a:sym typeface="Arial" panose="020B0604020202020204" pitchFamily="34" charset="0"/>
            </a:endParaRPr>
          </a:p>
          <a:p>
            <a:pPr defTabSz="1216660">
              <a:lnSpc>
                <a:spcPct val="120000"/>
              </a:lnSpc>
              <a:spcBef>
                <a:spcPct val="20000"/>
              </a:spcBef>
            </a:pPr>
            <a:r>
              <a:rPr lang="zh-CN" altLang="en-US" sz="1400" dirty="0">
                <a:solidFill>
                  <a:prstClr val="white"/>
                </a:solidFill>
                <a:latin typeface="微软雅黑" panose="020B0503020204020204" pitchFamily="34" charset="-122"/>
                <a:ea typeface="微软雅黑" panose="020B0503020204020204" pitchFamily="34" charset="-122"/>
                <a:sym typeface="Arial" panose="020B0604020202020204" pitchFamily="34" charset="0"/>
              </a:rPr>
              <a:t>单击此处编辑内容单击此处编辑内容</a:t>
            </a:r>
            <a:endParaRPr lang="en-US" altLang="zh-CN" sz="1400" dirty="0">
              <a:solidFill>
                <a:prstClr val="white"/>
              </a:solidFill>
              <a:latin typeface="微软雅黑" panose="020B0503020204020204" pitchFamily="34" charset="-122"/>
              <a:ea typeface="微软雅黑" panose="020B0503020204020204" pitchFamily="34" charset="-122"/>
              <a:sym typeface="Arial" panose="020B0604020202020204" pitchFamily="34" charset="0"/>
            </a:endParaRPr>
          </a:p>
          <a:p>
            <a:pPr defTabSz="1216660">
              <a:lnSpc>
                <a:spcPct val="120000"/>
              </a:lnSpc>
              <a:spcBef>
                <a:spcPct val="20000"/>
              </a:spcBef>
            </a:pPr>
            <a:endParaRPr lang="en-US" altLang="zh-CN" sz="1400" dirty="0">
              <a:solidFill>
                <a:prstClr val="white"/>
              </a:solidFill>
              <a:latin typeface="微软雅黑" panose="020B0503020204020204" pitchFamily="34" charset="-122"/>
              <a:ea typeface="微软雅黑" panose="020B0503020204020204" pitchFamily="34" charset="-122"/>
              <a:sym typeface="Arial" panose="020B0604020202020204" pitchFamily="34" charset="0"/>
            </a:endParaRPr>
          </a:p>
          <a:p>
            <a:pPr defTabSz="1216660">
              <a:lnSpc>
                <a:spcPct val="120000"/>
              </a:lnSpc>
              <a:spcBef>
                <a:spcPct val="20000"/>
              </a:spcBef>
            </a:pPr>
            <a:endParaRPr lang="en-US" altLang="zh-CN" sz="1400" dirty="0">
              <a:solidFill>
                <a:prstClr val="white"/>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67" name="TextBox 13">
            <a:extLst>
              <a:ext uri="{FF2B5EF4-FFF2-40B4-BE49-F238E27FC236}">
                <a16:creationId xmlns:a16="http://schemas.microsoft.com/office/drawing/2014/main" id="{23B2CA4B-4994-DB11-054F-8D142ECF4792}"/>
              </a:ext>
            </a:extLst>
          </p:cNvPr>
          <p:cNvSpPr txBox="1"/>
          <p:nvPr/>
        </p:nvSpPr>
        <p:spPr>
          <a:xfrm>
            <a:off x="6578470" y="4072003"/>
            <a:ext cx="1294333" cy="270010"/>
          </a:xfrm>
          <a:prstGeom prst="rect">
            <a:avLst/>
          </a:prstGeom>
          <a:noFill/>
        </p:spPr>
        <p:txBody>
          <a:bodyPr wrap="square" lIns="0" tIns="0" rIns="0" bIns="0" rtlCol="0" anchor="t" anchorCtr="0">
            <a:spAutoFit/>
          </a:bodyPr>
          <a:lstStyle/>
          <a:p>
            <a:pPr defTabSz="1216660">
              <a:lnSpc>
                <a:spcPct val="120000"/>
              </a:lnSpc>
              <a:spcBef>
                <a:spcPct val="20000"/>
              </a:spcBef>
              <a:defRPr/>
            </a:pPr>
            <a:r>
              <a:rPr lang="zh-CN" altLang="en-US" sz="1600" b="1" dirty="0">
                <a:solidFill>
                  <a:prstClr val="white"/>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sz="1600" b="1" dirty="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pic>
        <p:nvPicPr>
          <p:cNvPr id="2" name="图片占位符 5">
            <a:extLst>
              <a:ext uri="{FF2B5EF4-FFF2-40B4-BE49-F238E27FC236}">
                <a16:creationId xmlns:a16="http://schemas.microsoft.com/office/drawing/2014/main" id="{DF0A8C65-CA5E-5EDC-1F32-DE6B72938553}"/>
              </a:ext>
            </a:extLst>
          </p:cNvPr>
          <p:cNvPicPr>
            <a:picLocks noChangeAspect="1"/>
          </p:cNvPicPr>
          <p:nvPr/>
        </p:nvPicPr>
        <p:blipFill>
          <a:blip r:embed="rId2" cstate="print">
            <a:extLst>
              <a:ext uri="{28A0092B-C50C-407E-A947-70E740481C1C}">
                <a14:useLocalDpi xmlns:a14="http://schemas.microsoft.com/office/drawing/2010/main" val="0"/>
              </a:ext>
            </a:extLst>
          </a:blip>
          <a:srcRect t="23620" b="23620"/>
          <a:stretch/>
        </p:blipFill>
        <p:spPr>
          <a:xfrm>
            <a:off x="7496987" y="960146"/>
            <a:ext cx="3020453" cy="2105681"/>
          </a:xfrm>
          <a:prstGeom prst="rect">
            <a:avLst/>
          </a:prstGeom>
          <a:ln>
            <a:noFill/>
          </a:ln>
          <a:effectLst>
            <a:outerShdw blurRad="292100" dist="139700" dir="2700000" algn="tl" rotWithShape="0">
              <a:srgbClr val="333333">
                <a:alpha val="65000"/>
              </a:srgbClr>
            </a:outerShdw>
          </a:effectLst>
        </p:spPr>
      </p:pic>
      <p:pic>
        <p:nvPicPr>
          <p:cNvPr id="3" name="图片占位符 4">
            <a:extLst>
              <a:ext uri="{FF2B5EF4-FFF2-40B4-BE49-F238E27FC236}">
                <a16:creationId xmlns:a16="http://schemas.microsoft.com/office/drawing/2014/main" id="{7C588D4D-F908-A26C-00E5-4E634ACABC94}"/>
              </a:ext>
            </a:extLst>
          </p:cNvPr>
          <p:cNvPicPr>
            <a:picLocks noChangeAspect="1"/>
          </p:cNvPicPr>
          <p:nvPr/>
        </p:nvPicPr>
        <p:blipFill>
          <a:blip r:embed="rId3" cstate="print">
            <a:extLst>
              <a:ext uri="{28A0092B-C50C-407E-A947-70E740481C1C}">
                <a14:useLocalDpi xmlns:a14="http://schemas.microsoft.com/office/drawing/2010/main" val="0"/>
              </a:ext>
            </a:extLst>
          </a:blip>
          <a:srcRect t="23466" b="23466"/>
          <a:stretch/>
        </p:blipFill>
        <p:spPr>
          <a:xfrm>
            <a:off x="8855923" y="1910078"/>
            <a:ext cx="2729994" cy="190319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26977537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iterate type="lt">
                                    <p:tmPct val="10000"/>
                                  </p:iterate>
                                  <p:childTnLst>
                                    <p:set>
                                      <p:cBhvr>
                                        <p:cTn id="6" dur="1" fill="hold">
                                          <p:stCondLst>
                                            <p:cond delay="0"/>
                                          </p:stCondLst>
                                        </p:cTn>
                                        <p:tgtEl>
                                          <p:spTgt spid="27"/>
                                        </p:tgtEl>
                                        <p:attrNameLst>
                                          <p:attrName>style.visibility</p:attrName>
                                        </p:attrNameLst>
                                      </p:cBhvr>
                                      <p:to>
                                        <p:strVal val="visible"/>
                                      </p:to>
                                    </p:set>
                                    <p:anim calcmode="lin" valueType="num">
                                      <p:cBhvr>
                                        <p:cTn id="7" dur="500" fill="hold"/>
                                        <p:tgtEl>
                                          <p:spTgt spid="27"/>
                                        </p:tgtEl>
                                        <p:attrNameLst>
                                          <p:attrName>ppt_w</p:attrName>
                                        </p:attrNameLst>
                                      </p:cBhvr>
                                      <p:tavLst>
                                        <p:tav tm="0">
                                          <p:val>
                                            <p:fltVal val="0"/>
                                          </p:val>
                                        </p:tav>
                                        <p:tav tm="100000">
                                          <p:val>
                                            <p:strVal val="#ppt_w"/>
                                          </p:val>
                                        </p:tav>
                                      </p:tavLst>
                                    </p:anim>
                                    <p:anim calcmode="lin" valueType="num">
                                      <p:cBhvr>
                                        <p:cTn id="8" dur="500" fill="hold"/>
                                        <p:tgtEl>
                                          <p:spTgt spid="27"/>
                                        </p:tgtEl>
                                        <p:attrNameLst>
                                          <p:attrName>ppt_h</p:attrName>
                                        </p:attrNameLst>
                                      </p:cBhvr>
                                      <p:tavLst>
                                        <p:tav tm="0">
                                          <p:val>
                                            <p:fltVal val="0"/>
                                          </p:val>
                                        </p:tav>
                                        <p:tav tm="100000">
                                          <p:val>
                                            <p:strVal val="#ppt_h"/>
                                          </p:val>
                                        </p:tav>
                                      </p:tavLst>
                                    </p:anim>
                                    <p:animEffect transition="in" filter="fade">
                                      <p:cBhvr>
                                        <p:cTn id="9" dur="500"/>
                                        <p:tgtEl>
                                          <p:spTgt spid="27"/>
                                        </p:tgtEl>
                                      </p:cBhvr>
                                    </p:animEffect>
                                  </p:childTnLst>
                                </p:cTn>
                              </p:par>
                              <p:par>
                                <p:cTn id="10" presetID="53" presetClass="entr" presetSubtype="16" fill="hold" grpId="0" nodeType="withEffect">
                                  <p:stCondLst>
                                    <p:cond delay="250"/>
                                  </p:stCondLst>
                                  <p:iterate type="lt">
                                    <p:tmPct val="10000"/>
                                  </p:iterate>
                                  <p:childTnLst>
                                    <p:set>
                                      <p:cBhvr>
                                        <p:cTn id="11" dur="1" fill="hold">
                                          <p:stCondLst>
                                            <p:cond delay="0"/>
                                          </p:stCondLst>
                                        </p:cTn>
                                        <p:tgtEl>
                                          <p:spTgt spid="26"/>
                                        </p:tgtEl>
                                        <p:attrNameLst>
                                          <p:attrName>style.visibility</p:attrName>
                                        </p:attrNameLst>
                                      </p:cBhvr>
                                      <p:to>
                                        <p:strVal val="visible"/>
                                      </p:to>
                                    </p:set>
                                    <p:anim calcmode="lin" valueType="num">
                                      <p:cBhvr>
                                        <p:cTn id="12" dur="500" fill="hold"/>
                                        <p:tgtEl>
                                          <p:spTgt spid="26"/>
                                        </p:tgtEl>
                                        <p:attrNameLst>
                                          <p:attrName>ppt_w</p:attrName>
                                        </p:attrNameLst>
                                      </p:cBhvr>
                                      <p:tavLst>
                                        <p:tav tm="0">
                                          <p:val>
                                            <p:fltVal val="0"/>
                                          </p:val>
                                        </p:tav>
                                        <p:tav tm="100000">
                                          <p:val>
                                            <p:strVal val="#ppt_w"/>
                                          </p:val>
                                        </p:tav>
                                      </p:tavLst>
                                    </p:anim>
                                    <p:anim calcmode="lin" valueType="num">
                                      <p:cBhvr>
                                        <p:cTn id="13" dur="500" fill="hold"/>
                                        <p:tgtEl>
                                          <p:spTgt spid="26"/>
                                        </p:tgtEl>
                                        <p:attrNameLst>
                                          <p:attrName>ppt_h</p:attrName>
                                        </p:attrNameLst>
                                      </p:cBhvr>
                                      <p:tavLst>
                                        <p:tav tm="0">
                                          <p:val>
                                            <p:fltVal val="0"/>
                                          </p:val>
                                        </p:tav>
                                        <p:tav tm="100000">
                                          <p:val>
                                            <p:strVal val="#ppt_h"/>
                                          </p:val>
                                        </p:tav>
                                      </p:tavLst>
                                    </p:anim>
                                    <p:animEffect transition="in" filter="fade">
                                      <p:cBhvr>
                                        <p:cTn id="14"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E4DFD8"/>
        </a:solidFill>
        <a:effectLst/>
      </p:bgPr>
    </p:bg>
    <p:spTree>
      <p:nvGrpSpPr>
        <p:cNvPr id="1" name=""/>
        <p:cNvGrpSpPr/>
        <p:nvPr/>
      </p:nvGrpSpPr>
      <p:grpSpPr>
        <a:xfrm>
          <a:off x="0" y="0"/>
          <a:ext cx="0" cy="0"/>
          <a:chOff x="0" y="0"/>
          <a:chExt cx="0" cy="0"/>
        </a:xfrm>
      </p:grpSpPr>
      <p:sp>
        <p:nvSpPr>
          <p:cNvPr id="26" name="文本框 25">
            <a:extLst>
              <a:ext uri="{FF2B5EF4-FFF2-40B4-BE49-F238E27FC236}">
                <a16:creationId xmlns:a16="http://schemas.microsoft.com/office/drawing/2014/main" id="{10D62D80-5F04-E118-0E52-05A0032F0EAC}"/>
              </a:ext>
            </a:extLst>
          </p:cNvPr>
          <p:cNvSpPr txBox="1"/>
          <p:nvPr/>
        </p:nvSpPr>
        <p:spPr>
          <a:xfrm>
            <a:off x="2002392" y="167980"/>
            <a:ext cx="2109486" cy="276999"/>
          </a:xfrm>
          <a:prstGeom prst="rect">
            <a:avLst/>
          </a:prstGeom>
          <a:noFill/>
        </p:spPr>
        <p:txBody>
          <a:bodyPr wrap="square" rtlCol="0">
            <a:spAutoFit/>
          </a:bodyPr>
          <a:lstStyle/>
          <a:p>
            <a:r>
              <a:rPr lang="zh-CN" altLang="en-US" sz="1200" b="1" dirty="0">
                <a:solidFill>
                  <a:schemeClr val="bg1"/>
                </a:solidFill>
              </a:rPr>
              <a:t>ADD YOUR TEXT HERE</a:t>
            </a:r>
          </a:p>
        </p:txBody>
      </p:sp>
      <p:sp>
        <p:nvSpPr>
          <p:cNvPr id="27" name="文本框 26">
            <a:extLst>
              <a:ext uri="{FF2B5EF4-FFF2-40B4-BE49-F238E27FC236}">
                <a16:creationId xmlns:a16="http://schemas.microsoft.com/office/drawing/2014/main" id="{9BAE649C-BDD3-037A-0A48-CED7B5771E68}"/>
              </a:ext>
            </a:extLst>
          </p:cNvPr>
          <p:cNvSpPr txBox="1"/>
          <p:nvPr/>
        </p:nvSpPr>
        <p:spPr>
          <a:xfrm>
            <a:off x="135283" y="106425"/>
            <a:ext cx="1614434" cy="400110"/>
          </a:xfrm>
          <a:prstGeom prst="rect">
            <a:avLst/>
          </a:prstGeom>
          <a:noFill/>
        </p:spPr>
        <p:txBody>
          <a:bodyPr wrap="square" rtlCol="0">
            <a:spAutoFit/>
          </a:bodyPr>
          <a:lstStyle/>
          <a:p>
            <a:r>
              <a:rPr lang="zh-CN" altLang="en-US" sz="2000" b="1" spc="300" dirty="0">
                <a:solidFill>
                  <a:schemeClr val="bg1"/>
                </a:solidFill>
                <a:latin typeface="+mj-ea"/>
                <a:ea typeface="+mj-ea"/>
              </a:rPr>
              <a:t>论文总结</a:t>
            </a:r>
            <a:endParaRPr lang="zh-CN" altLang="en-US" sz="1400" b="1" spc="300" dirty="0">
              <a:solidFill>
                <a:schemeClr val="bg1"/>
              </a:solidFill>
              <a:latin typeface="+mj-ea"/>
            </a:endParaRPr>
          </a:p>
        </p:txBody>
      </p:sp>
      <p:sp>
        <p:nvSpPr>
          <p:cNvPr id="13" name="TextBox 10">
            <a:extLst>
              <a:ext uri="{FF2B5EF4-FFF2-40B4-BE49-F238E27FC236}">
                <a16:creationId xmlns:a16="http://schemas.microsoft.com/office/drawing/2014/main" id="{E0FF43D9-ABAD-2A88-CF4B-AB5C0A9696A7}"/>
              </a:ext>
            </a:extLst>
          </p:cNvPr>
          <p:cNvSpPr txBox="1"/>
          <p:nvPr/>
        </p:nvSpPr>
        <p:spPr>
          <a:xfrm>
            <a:off x="5023969" y="754164"/>
            <a:ext cx="2236511" cy="861774"/>
          </a:xfrm>
          <a:prstGeom prst="rect">
            <a:avLst/>
          </a:prstGeom>
          <a:noFill/>
        </p:spPr>
        <p:txBody>
          <a:bodyPr wrap="none" rtlCol="0">
            <a:spAutoFit/>
          </a:bodyPr>
          <a:lstStyle/>
          <a:p>
            <a:pPr algn="ctr"/>
            <a:r>
              <a:rPr lang="zh-CN" altLang="en-US" sz="3200" dirty="0">
                <a:solidFill>
                  <a:schemeClr val="tx1">
                    <a:lumMod val="65000"/>
                    <a:lumOff val="35000"/>
                  </a:schemeClr>
                </a:solidFill>
                <a:latin typeface="阿里巴巴普惠体 Medium" panose="00020600040101010101" charset="-122"/>
                <a:ea typeface="阿里巴巴普惠体 Medium" panose="00020600040101010101" charset="-122"/>
                <a:cs typeface="Segoe UI Light" panose="020B0502040204020203" pitchFamily="34" charset="0"/>
                <a:sym typeface="阿里巴巴普惠体 Medium" panose="00020600040101010101" charset="-122"/>
              </a:rPr>
              <a:t>请输入标题</a:t>
            </a:r>
            <a:endParaRPr lang="en-US" altLang="zh-CN" sz="3200" dirty="0">
              <a:solidFill>
                <a:schemeClr val="tx1">
                  <a:lumMod val="65000"/>
                  <a:lumOff val="35000"/>
                </a:schemeClr>
              </a:solidFill>
              <a:latin typeface="阿里巴巴普惠体 Medium" panose="00020600040101010101" charset="-122"/>
              <a:ea typeface="阿里巴巴普惠体 Medium" panose="00020600040101010101" charset="-122"/>
              <a:cs typeface="Segoe UI Light" panose="020B0502040204020203" pitchFamily="34" charset="0"/>
              <a:sym typeface="阿里巴巴普惠体 Medium" panose="00020600040101010101" charset="-122"/>
            </a:endParaRPr>
          </a:p>
          <a:p>
            <a:pPr algn="ctr"/>
            <a:endParaRPr lang="zh-CN" altLang="en-US" dirty="0">
              <a:solidFill>
                <a:schemeClr val="bg1">
                  <a:lumMod val="50000"/>
                </a:schemeClr>
              </a:solidFill>
              <a:latin typeface="阿里巴巴普惠体 Medium" panose="00020600040101010101" charset="-122"/>
              <a:ea typeface="阿里巴巴普惠体 Medium" panose="00020600040101010101" charset="-122"/>
              <a:cs typeface="Segoe UI Light" panose="020B0502040204020203" pitchFamily="34" charset="0"/>
              <a:sym typeface="阿里巴巴普惠体 Medium" panose="00020600040101010101" charset="-122"/>
            </a:endParaRPr>
          </a:p>
        </p:txBody>
      </p:sp>
      <p:sp>
        <p:nvSpPr>
          <p:cNvPr id="15" name="任意多边形 5">
            <a:extLst>
              <a:ext uri="{FF2B5EF4-FFF2-40B4-BE49-F238E27FC236}">
                <a16:creationId xmlns:a16="http://schemas.microsoft.com/office/drawing/2014/main" id="{11FB2683-F6CC-AFAA-6985-77B40D930202}"/>
              </a:ext>
            </a:extLst>
          </p:cNvPr>
          <p:cNvSpPr/>
          <p:nvPr/>
        </p:nvSpPr>
        <p:spPr>
          <a:xfrm>
            <a:off x="4162608" y="1680755"/>
            <a:ext cx="4340549" cy="4490234"/>
          </a:xfrm>
          <a:prstGeom prst="cube">
            <a:avLst/>
          </a:prstGeom>
          <a:solidFill>
            <a:srgbClr val="2E2D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阿里巴巴普惠体 Medium" panose="00020600040101010101" charset="-122"/>
              <a:ea typeface="阿里巴巴普惠体 Medium" panose="00020600040101010101" charset="-122"/>
              <a:sym typeface="阿里巴巴普惠体 Medium" panose="00020600040101010101" charset="-122"/>
            </a:endParaRPr>
          </a:p>
        </p:txBody>
      </p:sp>
      <p:sp>
        <p:nvSpPr>
          <p:cNvPr id="16" name="任意多边形 6">
            <a:extLst>
              <a:ext uri="{FF2B5EF4-FFF2-40B4-BE49-F238E27FC236}">
                <a16:creationId xmlns:a16="http://schemas.microsoft.com/office/drawing/2014/main" id="{9EF67228-F436-5BA8-9F12-C7A14ACBD1E7}"/>
              </a:ext>
            </a:extLst>
          </p:cNvPr>
          <p:cNvSpPr/>
          <p:nvPr/>
        </p:nvSpPr>
        <p:spPr>
          <a:xfrm>
            <a:off x="3400486" y="2595662"/>
            <a:ext cx="3342013" cy="3319848"/>
          </a:xfrm>
          <a:prstGeom prst="frame">
            <a:avLst/>
          </a:prstGeom>
          <a:solidFill>
            <a:srgbClr val="414146"/>
          </a:solidFill>
          <a:ln>
            <a:noFill/>
          </a:ln>
          <a:effectLst>
            <a:outerShdw blurRad="508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阿里巴巴普惠体 Medium" panose="00020600040101010101" charset="-122"/>
              <a:ea typeface="阿里巴巴普惠体 Medium" panose="00020600040101010101" charset="-122"/>
              <a:sym typeface="阿里巴巴普惠体 Medium" panose="00020600040101010101" charset="-122"/>
            </a:endParaRPr>
          </a:p>
        </p:txBody>
      </p:sp>
      <p:sp>
        <p:nvSpPr>
          <p:cNvPr id="17" name="TextBox 1">
            <a:extLst>
              <a:ext uri="{FF2B5EF4-FFF2-40B4-BE49-F238E27FC236}">
                <a16:creationId xmlns:a16="http://schemas.microsoft.com/office/drawing/2014/main" id="{5DC5A6FA-D964-020B-6730-A8D6CAF2E879}"/>
              </a:ext>
            </a:extLst>
          </p:cNvPr>
          <p:cNvSpPr txBox="1"/>
          <p:nvPr/>
        </p:nvSpPr>
        <p:spPr>
          <a:xfrm>
            <a:off x="5736718" y="2332762"/>
            <a:ext cx="2092832" cy="584775"/>
          </a:xfrm>
          <a:prstGeom prst="rect">
            <a:avLst/>
          </a:prstGeom>
          <a:noFill/>
        </p:spPr>
        <p:txBody>
          <a:bodyPr wrap="square" rtlCol="0">
            <a:spAutoFit/>
          </a:bodyPr>
          <a:lstStyle/>
          <a:p>
            <a:pPr algn="r"/>
            <a:r>
              <a:rPr lang="en-US" altLang="zh-CN" sz="1600" dirty="0">
                <a:solidFill>
                  <a:srgbClr val="2F896D"/>
                </a:solidFill>
                <a:latin typeface="阿里巴巴普惠体 Medium" panose="00020600040101010101" charset="-122"/>
                <a:ea typeface="阿里巴巴普惠体 Medium" panose="00020600040101010101" charset="-122"/>
                <a:cs typeface="Segoe UI" panose="020B0502040204020203" pitchFamily="34" charset="0"/>
                <a:sym typeface="阿里巴巴普惠体 Medium" panose="00020600040101010101" charset="-122"/>
              </a:rPr>
              <a:t>CONTACT </a:t>
            </a:r>
          </a:p>
          <a:p>
            <a:pPr algn="r"/>
            <a:r>
              <a:rPr lang="en-US" altLang="zh-CN" sz="1600" dirty="0">
                <a:solidFill>
                  <a:srgbClr val="2F896D"/>
                </a:solidFill>
                <a:latin typeface="阿里巴巴普惠体 Medium" panose="00020600040101010101" charset="-122"/>
                <a:ea typeface="阿里巴巴普惠体 Medium" panose="00020600040101010101" charset="-122"/>
                <a:cs typeface="Segoe UI" panose="020B0502040204020203" pitchFamily="34" charset="0"/>
                <a:sym typeface="阿里巴巴普惠体 Medium" panose="00020600040101010101" charset="-122"/>
              </a:rPr>
              <a:t>INFORMATION</a:t>
            </a:r>
          </a:p>
        </p:txBody>
      </p:sp>
      <p:sp>
        <p:nvSpPr>
          <p:cNvPr id="18" name="TextBox 1">
            <a:extLst>
              <a:ext uri="{FF2B5EF4-FFF2-40B4-BE49-F238E27FC236}">
                <a16:creationId xmlns:a16="http://schemas.microsoft.com/office/drawing/2014/main" id="{DC4FBFF9-6FE2-84E1-F46E-D1FFED55D8B2}"/>
              </a:ext>
            </a:extLst>
          </p:cNvPr>
          <p:cNvSpPr txBox="1"/>
          <p:nvPr/>
        </p:nvSpPr>
        <p:spPr>
          <a:xfrm>
            <a:off x="4220785" y="3752137"/>
            <a:ext cx="2092832" cy="584775"/>
          </a:xfrm>
          <a:prstGeom prst="rect">
            <a:avLst/>
          </a:prstGeom>
          <a:noFill/>
        </p:spPr>
        <p:txBody>
          <a:bodyPr wrap="square" rtlCol="0">
            <a:spAutoFit/>
          </a:bodyPr>
          <a:lstStyle/>
          <a:p>
            <a:r>
              <a:rPr lang="en-US" altLang="zh-CN" sz="1600" dirty="0">
                <a:solidFill>
                  <a:srgbClr val="2F896D"/>
                </a:solidFill>
                <a:latin typeface="阿里巴巴普惠体 Medium" panose="00020600040101010101" charset="-122"/>
                <a:ea typeface="阿里巴巴普惠体 Medium" panose="00020600040101010101" charset="-122"/>
                <a:cs typeface="Segoe UI" panose="020B0502040204020203" pitchFamily="34" charset="0"/>
                <a:sym typeface="阿里巴巴普惠体 Medium" panose="00020600040101010101" charset="-122"/>
              </a:rPr>
              <a:t>CONTACT </a:t>
            </a:r>
          </a:p>
          <a:p>
            <a:r>
              <a:rPr lang="zh-CN" altLang="en-US" sz="1600" dirty="0">
                <a:solidFill>
                  <a:srgbClr val="2F896D"/>
                </a:solidFill>
                <a:latin typeface="阿里巴巴普惠体 Medium" panose="00020600040101010101" charset="-122"/>
                <a:ea typeface="阿里巴巴普惠体 Medium" panose="00020600040101010101" charset="-122"/>
                <a:cs typeface="Segoe UI" panose="020B0502040204020203" pitchFamily="34" charset="0"/>
                <a:sym typeface="阿里巴巴普惠体 Medium" panose="00020600040101010101" charset="-122"/>
              </a:rPr>
              <a:t>请输入内容</a:t>
            </a:r>
            <a:endParaRPr lang="en-US" altLang="zh-CN" sz="1600" dirty="0">
              <a:solidFill>
                <a:srgbClr val="2F896D"/>
              </a:solidFill>
              <a:latin typeface="阿里巴巴普惠体 Medium" panose="00020600040101010101" charset="-122"/>
              <a:ea typeface="阿里巴巴普惠体 Medium" panose="00020600040101010101" charset="-122"/>
              <a:cs typeface="Segoe UI" panose="020B0502040204020203" pitchFamily="34" charset="0"/>
              <a:sym typeface="阿里巴巴普惠体 Medium" panose="00020600040101010101" charset="-122"/>
            </a:endParaRPr>
          </a:p>
        </p:txBody>
      </p:sp>
      <p:sp>
        <p:nvSpPr>
          <p:cNvPr id="19" name="TextBox 1">
            <a:extLst>
              <a:ext uri="{FF2B5EF4-FFF2-40B4-BE49-F238E27FC236}">
                <a16:creationId xmlns:a16="http://schemas.microsoft.com/office/drawing/2014/main" id="{34FCEC15-E42B-C481-612D-C41C203F6084}"/>
              </a:ext>
            </a:extLst>
          </p:cNvPr>
          <p:cNvSpPr txBox="1"/>
          <p:nvPr/>
        </p:nvSpPr>
        <p:spPr>
          <a:xfrm flipH="1">
            <a:off x="8503157" y="1878791"/>
            <a:ext cx="2914370" cy="1895519"/>
          </a:xfrm>
          <a:prstGeom prst="rect">
            <a:avLst/>
          </a:prstGeom>
          <a:noFill/>
        </p:spPr>
        <p:txBody>
          <a:bodyPr wrap="square" rtlCol="0">
            <a:spAutoFit/>
          </a:bodyPr>
          <a:lstStyle/>
          <a:p>
            <a:pPr>
              <a:lnSpc>
                <a:spcPct val="150000"/>
              </a:lnSpc>
            </a:pPr>
            <a:r>
              <a:rPr lang="en-US" altLang="zh-CN" sz="1600" b="1" dirty="0">
                <a:solidFill>
                  <a:schemeClr val="bg2">
                    <a:lumMod val="25000"/>
                  </a:schemeClr>
                </a:solidFill>
                <a:latin typeface="阿里巴巴普惠体 Medium" panose="00020600040101010101" charset="-122"/>
                <a:ea typeface="阿里巴巴普惠体 Medium" panose="00020600040101010101" charset="-122"/>
                <a:cs typeface="Segoe UI" panose="020B0502040204020203" pitchFamily="34" charset="0"/>
                <a:sym typeface="阿里巴巴普惠体 Medium" panose="00020600040101010101" charset="-122"/>
              </a:rPr>
              <a:t>CONTACT INFORMATION</a:t>
            </a:r>
            <a:r>
              <a:rPr lang="zh-CN" altLang="en-US" sz="1600" dirty="0">
                <a:solidFill>
                  <a:schemeClr val="bg2">
                    <a:lumMod val="25000"/>
                  </a:schemeClr>
                </a:solidFill>
                <a:latin typeface="微软雅黑" panose="020B0503020204020204" pitchFamily="34" charset="-122"/>
                <a:ea typeface="微软雅黑" panose="020B0503020204020204" pitchFamily="34" charset="-122"/>
                <a:cs typeface="Segoe UI" panose="020B0502040204020203" pitchFamily="34" charset="0"/>
                <a:sym typeface="阿里巴巴普惠体 Medium" panose="00020600040101010101" charset="-122"/>
              </a:rPr>
              <a:t>请输入内容 请输入内容 请输入内容 请输入内容 请输入内容 请输入内容 请输入内容 请输入内容 请输入内容 </a:t>
            </a:r>
            <a:endParaRPr lang="en-US" altLang="zh-CN" sz="1600" dirty="0">
              <a:solidFill>
                <a:schemeClr val="bg2">
                  <a:lumMod val="25000"/>
                </a:schemeClr>
              </a:solidFill>
              <a:latin typeface="微软雅黑" panose="020B0503020204020204" pitchFamily="34" charset="-122"/>
              <a:ea typeface="微软雅黑" panose="020B0503020204020204" pitchFamily="34" charset="-122"/>
              <a:cs typeface="Segoe UI" panose="020B0502040204020203" pitchFamily="34" charset="0"/>
              <a:sym typeface="阿里巴巴普惠体 Medium" panose="00020600040101010101" charset="-122"/>
            </a:endParaRPr>
          </a:p>
        </p:txBody>
      </p:sp>
      <p:sp>
        <p:nvSpPr>
          <p:cNvPr id="20" name="TextBox 1">
            <a:extLst>
              <a:ext uri="{FF2B5EF4-FFF2-40B4-BE49-F238E27FC236}">
                <a16:creationId xmlns:a16="http://schemas.microsoft.com/office/drawing/2014/main" id="{0172F856-1275-8EFC-1B1C-6E5055BE6E9B}"/>
              </a:ext>
            </a:extLst>
          </p:cNvPr>
          <p:cNvSpPr txBox="1"/>
          <p:nvPr/>
        </p:nvSpPr>
        <p:spPr>
          <a:xfrm>
            <a:off x="545207" y="3298167"/>
            <a:ext cx="2914370" cy="1156855"/>
          </a:xfrm>
          <a:prstGeom prst="rect">
            <a:avLst/>
          </a:prstGeom>
          <a:noFill/>
        </p:spPr>
        <p:txBody>
          <a:bodyPr wrap="square" rtlCol="0">
            <a:spAutoFit/>
          </a:bodyPr>
          <a:lstStyle/>
          <a:p>
            <a:pPr algn="r">
              <a:lnSpc>
                <a:spcPct val="150000"/>
              </a:lnSpc>
            </a:pPr>
            <a:r>
              <a:rPr lang="en-US" altLang="zh-CN" sz="1600" b="1" dirty="0">
                <a:solidFill>
                  <a:schemeClr val="bg2">
                    <a:lumMod val="25000"/>
                  </a:schemeClr>
                </a:solidFill>
                <a:latin typeface="阿里巴巴普惠体 Medium" panose="00020600040101010101" charset="-122"/>
                <a:ea typeface="阿里巴巴普惠体 Medium" panose="00020600040101010101" charset="-122"/>
                <a:cs typeface="Segoe UI" panose="020B0502040204020203" pitchFamily="34" charset="0"/>
                <a:sym typeface="阿里巴巴普惠体 Medium" panose="00020600040101010101" charset="-122"/>
              </a:rPr>
              <a:t>CONTACT INFORMATION</a:t>
            </a:r>
          </a:p>
          <a:p>
            <a:pPr algn="r">
              <a:lnSpc>
                <a:spcPct val="150000"/>
              </a:lnSpc>
            </a:pPr>
            <a:r>
              <a:rPr lang="zh-CN" altLang="en-US" sz="1600" dirty="0">
                <a:solidFill>
                  <a:schemeClr val="bg2">
                    <a:lumMod val="25000"/>
                  </a:schemeClr>
                </a:solidFill>
                <a:latin typeface="微软雅黑" panose="020B0503020204020204" pitchFamily="34" charset="-122"/>
                <a:ea typeface="微软雅黑" panose="020B0503020204020204" pitchFamily="34" charset="-122"/>
                <a:cs typeface="Segoe UI" panose="020B0502040204020203" pitchFamily="34" charset="0"/>
                <a:sym typeface="阿里巴巴普惠体 Medium" panose="00020600040101010101" charset="-122"/>
              </a:rPr>
              <a:t>请输入内容请输入内容请输入内容请输入内容请输入内容</a:t>
            </a:r>
            <a:endParaRPr lang="en-US" altLang="zh-CN" sz="1600" dirty="0">
              <a:solidFill>
                <a:schemeClr val="bg2">
                  <a:lumMod val="25000"/>
                </a:schemeClr>
              </a:solidFill>
              <a:latin typeface="微软雅黑" panose="020B0503020204020204" pitchFamily="34" charset="-122"/>
              <a:ea typeface="微软雅黑" panose="020B0503020204020204" pitchFamily="34" charset="-122"/>
              <a:cs typeface="Segoe UI" panose="020B0502040204020203" pitchFamily="34" charset="0"/>
              <a:sym typeface="阿里巴巴普惠体 Medium" panose="00020600040101010101" charset="-122"/>
            </a:endParaRPr>
          </a:p>
        </p:txBody>
      </p:sp>
      <p:cxnSp>
        <p:nvCxnSpPr>
          <p:cNvPr id="21" name="直接连接符 20">
            <a:extLst>
              <a:ext uri="{FF2B5EF4-FFF2-40B4-BE49-F238E27FC236}">
                <a16:creationId xmlns:a16="http://schemas.microsoft.com/office/drawing/2014/main" id="{5020DD14-0CD3-55AB-03C6-B07E75C63F5B}"/>
              </a:ext>
            </a:extLst>
          </p:cNvPr>
          <p:cNvCxnSpPr/>
          <p:nvPr/>
        </p:nvCxnSpPr>
        <p:spPr>
          <a:xfrm>
            <a:off x="7829550" y="2609493"/>
            <a:ext cx="307181" cy="0"/>
          </a:xfrm>
          <a:prstGeom prst="line">
            <a:avLst/>
          </a:prstGeom>
          <a:ln w="19050">
            <a:solidFill>
              <a:srgbClr val="2F896D"/>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A0060D0A-335E-3C40-72F7-EEE355C8B6DC}"/>
              </a:ext>
            </a:extLst>
          </p:cNvPr>
          <p:cNvCxnSpPr/>
          <p:nvPr/>
        </p:nvCxnSpPr>
        <p:spPr>
          <a:xfrm flipH="1">
            <a:off x="3855427" y="4050875"/>
            <a:ext cx="307181" cy="0"/>
          </a:xfrm>
          <a:prstGeom prst="line">
            <a:avLst/>
          </a:prstGeom>
          <a:ln w="19050">
            <a:solidFill>
              <a:srgbClr val="2F896D"/>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13332101-348D-185E-4C55-410036250824}"/>
              </a:ext>
            </a:extLst>
          </p:cNvPr>
          <p:cNvCxnSpPr/>
          <p:nvPr/>
        </p:nvCxnSpPr>
        <p:spPr>
          <a:xfrm>
            <a:off x="2482688" y="3254207"/>
            <a:ext cx="875507" cy="0"/>
          </a:xfrm>
          <a:prstGeom prst="line">
            <a:avLst/>
          </a:prstGeom>
          <a:ln w="50800">
            <a:solidFill>
              <a:srgbClr val="5A5A60"/>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6A21B0E8-E9F9-7AA5-9376-F6BC9C19F2B5}"/>
              </a:ext>
            </a:extLst>
          </p:cNvPr>
          <p:cNvCxnSpPr/>
          <p:nvPr/>
        </p:nvCxnSpPr>
        <p:spPr>
          <a:xfrm>
            <a:off x="8599872" y="1852415"/>
            <a:ext cx="875507" cy="0"/>
          </a:xfrm>
          <a:prstGeom prst="line">
            <a:avLst/>
          </a:prstGeom>
          <a:ln w="50800">
            <a:solidFill>
              <a:srgbClr val="5A5A6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6304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iterate type="lt">
                                    <p:tmPct val="10000"/>
                                  </p:iterate>
                                  <p:childTnLst>
                                    <p:set>
                                      <p:cBhvr>
                                        <p:cTn id="6" dur="1" fill="hold">
                                          <p:stCondLst>
                                            <p:cond delay="0"/>
                                          </p:stCondLst>
                                        </p:cTn>
                                        <p:tgtEl>
                                          <p:spTgt spid="27"/>
                                        </p:tgtEl>
                                        <p:attrNameLst>
                                          <p:attrName>style.visibility</p:attrName>
                                        </p:attrNameLst>
                                      </p:cBhvr>
                                      <p:to>
                                        <p:strVal val="visible"/>
                                      </p:to>
                                    </p:set>
                                    <p:anim calcmode="lin" valueType="num">
                                      <p:cBhvr>
                                        <p:cTn id="7" dur="500" fill="hold"/>
                                        <p:tgtEl>
                                          <p:spTgt spid="27"/>
                                        </p:tgtEl>
                                        <p:attrNameLst>
                                          <p:attrName>ppt_w</p:attrName>
                                        </p:attrNameLst>
                                      </p:cBhvr>
                                      <p:tavLst>
                                        <p:tav tm="0">
                                          <p:val>
                                            <p:fltVal val="0"/>
                                          </p:val>
                                        </p:tav>
                                        <p:tav tm="100000">
                                          <p:val>
                                            <p:strVal val="#ppt_w"/>
                                          </p:val>
                                        </p:tav>
                                      </p:tavLst>
                                    </p:anim>
                                    <p:anim calcmode="lin" valueType="num">
                                      <p:cBhvr>
                                        <p:cTn id="8" dur="500" fill="hold"/>
                                        <p:tgtEl>
                                          <p:spTgt spid="27"/>
                                        </p:tgtEl>
                                        <p:attrNameLst>
                                          <p:attrName>ppt_h</p:attrName>
                                        </p:attrNameLst>
                                      </p:cBhvr>
                                      <p:tavLst>
                                        <p:tav tm="0">
                                          <p:val>
                                            <p:fltVal val="0"/>
                                          </p:val>
                                        </p:tav>
                                        <p:tav tm="100000">
                                          <p:val>
                                            <p:strVal val="#ppt_h"/>
                                          </p:val>
                                        </p:tav>
                                      </p:tavLst>
                                    </p:anim>
                                    <p:animEffect transition="in" filter="fade">
                                      <p:cBhvr>
                                        <p:cTn id="9" dur="500"/>
                                        <p:tgtEl>
                                          <p:spTgt spid="27"/>
                                        </p:tgtEl>
                                      </p:cBhvr>
                                    </p:animEffect>
                                  </p:childTnLst>
                                </p:cTn>
                              </p:par>
                              <p:par>
                                <p:cTn id="10" presetID="53" presetClass="entr" presetSubtype="16" fill="hold" grpId="0" nodeType="withEffect">
                                  <p:stCondLst>
                                    <p:cond delay="250"/>
                                  </p:stCondLst>
                                  <p:iterate type="lt">
                                    <p:tmPct val="10000"/>
                                  </p:iterate>
                                  <p:childTnLst>
                                    <p:set>
                                      <p:cBhvr>
                                        <p:cTn id="11" dur="1" fill="hold">
                                          <p:stCondLst>
                                            <p:cond delay="0"/>
                                          </p:stCondLst>
                                        </p:cTn>
                                        <p:tgtEl>
                                          <p:spTgt spid="26"/>
                                        </p:tgtEl>
                                        <p:attrNameLst>
                                          <p:attrName>style.visibility</p:attrName>
                                        </p:attrNameLst>
                                      </p:cBhvr>
                                      <p:to>
                                        <p:strVal val="visible"/>
                                      </p:to>
                                    </p:set>
                                    <p:anim calcmode="lin" valueType="num">
                                      <p:cBhvr>
                                        <p:cTn id="12" dur="500" fill="hold"/>
                                        <p:tgtEl>
                                          <p:spTgt spid="26"/>
                                        </p:tgtEl>
                                        <p:attrNameLst>
                                          <p:attrName>ppt_w</p:attrName>
                                        </p:attrNameLst>
                                      </p:cBhvr>
                                      <p:tavLst>
                                        <p:tav tm="0">
                                          <p:val>
                                            <p:fltVal val="0"/>
                                          </p:val>
                                        </p:tav>
                                        <p:tav tm="100000">
                                          <p:val>
                                            <p:strVal val="#ppt_w"/>
                                          </p:val>
                                        </p:tav>
                                      </p:tavLst>
                                    </p:anim>
                                    <p:anim calcmode="lin" valueType="num">
                                      <p:cBhvr>
                                        <p:cTn id="13" dur="500" fill="hold"/>
                                        <p:tgtEl>
                                          <p:spTgt spid="26"/>
                                        </p:tgtEl>
                                        <p:attrNameLst>
                                          <p:attrName>ppt_h</p:attrName>
                                        </p:attrNameLst>
                                      </p:cBhvr>
                                      <p:tavLst>
                                        <p:tav tm="0">
                                          <p:val>
                                            <p:fltVal val="0"/>
                                          </p:val>
                                        </p:tav>
                                        <p:tav tm="100000">
                                          <p:val>
                                            <p:strVal val="#ppt_h"/>
                                          </p:val>
                                        </p:tav>
                                      </p:tavLst>
                                    </p:anim>
                                    <p:animEffect transition="in" filter="fade">
                                      <p:cBhvr>
                                        <p:cTn id="14" dur="500"/>
                                        <p:tgtEl>
                                          <p:spTgt spid="26"/>
                                        </p:tgtEl>
                                      </p:cBhvr>
                                    </p:animEffect>
                                  </p:childTnLst>
                                </p:cTn>
                              </p:par>
                            </p:childTnLst>
                          </p:cTn>
                        </p:par>
                        <p:par>
                          <p:cTn id="15" fill="hold">
                            <p:stCondLst>
                              <p:cond delay="1450"/>
                            </p:stCondLst>
                            <p:childTnLst>
                              <p:par>
                                <p:cTn id="16" presetID="49" presetClass="entr" presetSubtype="0" decel="100000" fill="hold" grpId="0" nodeType="afterEffect">
                                  <p:stCondLst>
                                    <p:cond delay="0"/>
                                  </p:stCondLst>
                                  <p:childTnLst>
                                    <p:set>
                                      <p:cBhvr>
                                        <p:cTn id="17" dur="1" fill="hold">
                                          <p:stCondLst>
                                            <p:cond delay="0"/>
                                          </p:stCondLst>
                                        </p:cTn>
                                        <p:tgtEl>
                                          <p:spTgt spid="15"/>
                                        </p:tgtEl>
                                        <p:attrNameLst>
                                          <p:attrName>style.visibility</p:attrName>
                                        </p:attrNameLst>
                                      </p:cBhvr>
                                      <p:to>
                                        <p:strVal val="visible"/>
                                      </p:to>
                                    </p:set>
                                    <p:anim calcmode="lin" valueType="num">
                                      <p:cBhvr>
                                        <p:cTn id="18" dur="2000" fill="hold"/>
                                        <p:tgtEl>
                                          <p:spTgt spid="15"/>
                                        </p:tgtEl>
                                        <p:attrNameLst>
                                          <p:attrName>ppt_w</p:attrName>
                                        </p:attrNameLst>
                                      </p:cBhvr>
                                      <p:tavLst>
                                        <p:tav tm="0">
                                          <p:val>
                                            <p:fltVal val="0"/>
                                          </p:val>
                                        </p:tav>
                                        <p:tav tm="100000">
                                          <p:val>
                                            <p:strVal val="#ppt_w"/>
                                          </p:val>
                                        </p:tav>
                                      </p:tavLst>
                                    </p:anim>
                                    <p:anim calcmode="lin" valueType="num">
                                      <p:cBhvr>
                                        <p:cTn id="19" dur="2000" fill="hold"/>
                                        <p:tgtEl>
                                          <p:spTgt spid="15"/>
                                        </p:tgtEl>
                                        <p:attrNameLst>
                                          <p:attrName>ppt_h</p:attrName>
                                        </p:attrNameLst>
                                      </p:cBhvr>
                                      <p:tavLst>
                                        <p:tav tm="0">
                                          <p:val>
                                            <p:fltVal val="0"/>
                                          </p:val>
                                        </p:tav>
                                        <p:tav tm="100000">
                                          <p:val>
                                            <p:strVal val="#ppt_h"/>
                                          </p:val>
                                        </p:tav>
                                      </p:tavLst>
                                    </p:anim>
                                    <p:anim calcmode="lin" valueType="num">
                                      <p:cBhvr>
                                        <p:cTn id="20" dur="2000" fill="hold"/>
                                        <p:tgtEl>
                                          <p:spTgt spid="15"/>
                                        </p:tgtEl>
                                        <p:attrNameLst>
                                          <p:attrName>style.rotation</p:attrName>
                                        </p:attrNameLst>
                                      </p:cBhvr>
                                      <p:tavLst>
                                        <p:tav tm="0">
                                          <p:val>
                                            <p:fltVal val="360"/>
                                          </p:val>
                                        </p:tav>
                                        <p:tav tm="100000">
                                          <p:val>
                                            <p:fltVal val="0"/>
                                          </p:val>
                                        </p:tav>
                                      </p:tavLst>
                                    </p:anim>
                                    <p:animEffect transition="in" filter="fade">
                                      <p:cBhvr>
                                        <p:cTn id="21" dur="2000"/>
                                        <p:tgtEl>
                                          <p:spTgt spid="1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fade">
                                      <p:cBhvr>
                                        <p:cTn id="24" dur="500"/>
                                        <p:tgtEl>
                                          <p:spTgt spid="16"/>
                                        </p:tgtEl>
                                      </p:cBhvr>
                                    </p:animEffect>
                                  </p:childTnLst>
                                </p:cTn>
                              </p:par>
                              <p:par>
                                <p:cTn id="25" presetID="42" presetClass="path" presetSubtype="0" accel="50000" decel="50000" autoRev="1" fill="hold" grpId="1" nodeType="withEffect">
                                  <p:stCondLst>
                                    <p:cond delay="0"/>
                                  </p:stCondLst>
                                  <p:childTnLst>
                                    <p:animMotion origin="layout" path="M 4.58333E-6 -3.7037E-7 L 4.58333E-6 0.25 " pathEditMode="relative" rAng="0" ptsTypes="AA">
                                      <p:cBhvr>
                                        <p:cTn id="26" dur="2000" fill="hold"/>
                                        <p:tgtEl>
                                          <p:spTgt spid="16"/>
                                        </p:tgtEl>
                                        <p:attrNameLst>
                                          <p:attrName>ppt_x</p:attrName>
                                          <p:attrName>ppt_y</p:attrName>
                                        </p:attrNameLst>
                                      </p:cBhvr>
                                      <p:rCtr x="0" y="12500"/>
                                    </p:animMotion>
                                  </p:childTnLst>
                                </p:cTn>
                              </p:par>
                              <p:par>
                                <p:cTn id="27" presetID="2" presetClass="entr" presetSubtype="8" decel="100000" fill="hold" nodeType="withEffect">
                                  <p:stCondLst>
                                    <p:cond delay="0"/>
                                  </p:stCondLst>
                                  <p:childTnLst>
                                    <p:set>
                                      <p:cBhvr>
                                        <p:cTn id="28" dur="1" fill="hold">
                                          <p:stCondLst>
                                            <p:cond delay="0"/>
                                          </p:stCondLst>
                                        </p:cTn>
                                        <p:tgtEl>
                                          <p:spTgt spid="23"/>
                                        </p:tgtEl>
                                        <p:attrNameLst>
                                          <p:attrName>style.visibility</p:attrName>
                                        </p:attrNameLst>
                                      </p:cBhvr>
                                      <p:to>
                                        <p:strVal val="visible"/>
                                      </p:to>
                                    </p:set>
                                    <p:anim calcmode="lin" valueType="num">
                                      <p:cBhvr additive="base">
                                        <p:cTn id="29" dur="1250" fill="hold"/>
                                        <p:tgtEl>
                                          <p:spTgt spid="23"/>
                                        </p:tgtEl>
                                        <p:attrNameLst>
                                          <p:attrName>ppt_x</p:attrName>
                                        </p:attrNameLst>
                                      </p:cBhvr>
                                      <p:tavLst>
                                        <p:tav tm="0">
                                          <p:val>
                                            <p:strVal val="0-#ppt_w/2"/>
                                          </p:val>
                                        </p:tav>
                                        <p:tav tm="100000">
                                          <p:val>
                                            <p:strVal val="#ppt_x"/>
                                          </p:val>
                                        </p:tav>
                                      </p:tavLst>
                                    </p:anim>
                                    <p:anim calcmode="lin" valueType="num">
                                      <p:cBhvr additive="base">
                                        <p:cTn id="30" dur="1250" fill="hold"/>
                                        <p:tgtEl>
                                          <p:spTgt spid="23"/>
                                        </p:tgtEl>
                                        <p:attrNameLst>
                                          <p:attrName>ppt_y</p:attrName>
                                        </p:attrNameLst>
                                      </p:cBhvr>
                                      <p:tavLst>
                                        <p:tav tm="0">
                                          <p:val>
                                            <p:strVal val="#ppt_y"/>
                                          </p:val>
                                        </p:tav>
                                        <p:tav tm="100000">
                                          <p:val>
                                            <p:strVal val="#ppt_y"/>
                                          </p:val>
                                        </p:tav>
                                      </p:tavLst>
                                    </p:anim>
                                  </p:childTnLst>
                                </p:cTn>
                              </p:par>
                              <p:par>
                                <p:cTn id="31" presetID="2" presetClass="entr" presetSubtype="8" decel="100000" fill="hold" nodeType="withEffect">
                                  <p:stCondLst>
                                    <p:cond delay="0"/>
                                  </p:stCondLst>
                                  <p:childTnLst>
                                    <p:set>
                                      <p:cBhvr>
                                        <p:cTn id="32" dur="1" fill="hold">
                                          <p:stCondLst>
                                            <p:cond delay="0"/>
                                          </p:stCondLst>
                                        </p:cTn>
                                        <p:tgtEl>
                                          <p:spTgt spid="24"/>
                                        </p:tgtEl>
                                        <p:attrNameLst>
                                          <p:attrName>style.visibility</p:attrName>
                                        </p:attrNameLst>
                                      </p:cBhvr>
                                      <p:to>
                                        <p:strVal val="visible"/>
                                      </p:to>
                                    </p:set>
                                    <p:anim calcmode="lin" valueType="num">
                                      <p:cBhvr additive="base">
                                        <p:cTn id="33" dur="1250" fill="hold"/>
                                        <p:tgtEl>
                                          <p:spTgt spid="24"/>
                                        </p:tgtEl>
                                        <p:attrNameLst>
                                          <p:attrName>ppt_x</p:attrName>
                                        </p:attrNameLst>
                                      </p:cBhvr>
                                      <p:tavLst>
                                        <p:tav tm="0">
                                          <p:val>
                                            <p:strVal val="0-#ppt_w/2"/>
                                          </p:val>
                                        </p:tav>
                                        <p:tav tm="100000">
                                          <p:val>
                                            <p:strVal val="#ppt_x"/>
                                          </p:val>
                                        </p:tav>
                                      </p:tavLst>
                                    </p:anim>
                                    <p:anim calcmode="lin" valueType="num">
                                      <p:cBhvr additive="base">
                                        <p:cTn id="34" dur="1250" fill="hold"/>
                                        <p:tgtEl>
                                          <p:spTgt spid="24"/>
                                        </p:tgtEl>
                                        <p:attrNameLst>
                                          <p:attrName>ppt_y</p:attrName>
                                        </p:attrNameLst>
                                      </p:cBhvr>
                                      <p:tavLst>
                                        <p:tav tm="0">
                                          <p:val>
                                            <p:strVal val="#ppt_y"/>
                                          </p:val>
                                        </p:tav>
                                        <p:tav tm="100000">
                                          <p:val>
                                            <p:strVal val="#ppt_y"/>
                                          </p:val>
                                        </p:tav>
                                      </p:tavLst>
                                    </p:anim>
                                  </p:childTnLst>
                                </p:cTn>
                              </p:par>
                              <p:par>
                                <p:cTn id="35" presetID="12" presetClass="entr" presetSubtype="2" fill="hold" nodeType="withEffect">
                                  <p:stCondLst>
                                    <p:cond delay="3500"/>
                                  </p:stCondLst>
                                  <p:childTnLst>
                                    <p:set>
                                      <p:cBhvr>
                                        <p:cTn id="36" dur="1" fill="hold">
                                          <p:stCondLst>
                                            <p:cond delay="0"/>
                                          </p:stCondLst>
                                        </p:cTn>
                                        <p:tgtEl>
                                          <p:spTgt spid="22"/>
                                        </p:tgtEl>
                                        <p:attrNameLst>
                                          <p:attrName>style.visibility</p:attrName>
                                        </p:attrNameLst>
                                      </p:cBhvr>
                                      <p:to>
                                        <p:strVal val="visible"/>
                                      </p:to>
                                    </p:set>
                                    <p:anim calcmode="lin" valueType="num">
                                      <p:cBhvr additive="base">
                                        <p:cTn id="37" dur="1000"/>
                                        <p:tgtEl>
                                          <p:spTgt spid="22"/>
                                        </p:tgtEl>
                                        <p:attrNameLst>
                                          <p:attrName>ppt_x</p:attrName>
                                        </p:attrNameLst>
                                      </p:cBhvr>
                                      <p:tavLst>
                                        <p:tav tm="0">
                                          <p:val>
                                            <p:strVal val="#ppt_x+#ppt_w*1.125000"/>
                                          </p:val>
                                        </p:tav>
                                        <p:tav tm="100000">
                                          <p:val>
                                            <p:strVal val="#ppt_x"/>
                                          </p:val>
                                        </p:tav>
                                      </p:tavLst>
                                    </p:anim>
                                    <p:animEffect transition="in" filter="wipe(left)">
                                      <p:cBhvr>
                                        <p:cTn id="38" dur="1000"/>
                                        <p:tgtEl>
                                          <p:spTgt spid="22"/>
                                        </p:tgtEl>
                                      </p:cBhvr>
                                    </p:animEffect>
                                  </p:childTnLst>
                                </p:cTn>
                              </p:par>
                              <p:par>
                                <p:cTn id="39" presetID="12" presetClass="entr" presetSubtype="8" fill="hold" nodeType="withEffect">
                                  <p:stCondLst>
                                    <p:cond delay="3500"/>
                                  </p:stCondLst>
                                  <p:childTnLst>
                                    <p:set>
                                      <p:cBhvr>
                                        <p:cTn id="40" dur="1" fill="hold">
                                          <p:stCondLst>
                                            <p:cond delay="0"/>
                                          </p:stCondLst>
                                        </p:cTn>
                                        <p:tgtEl>
                                          <p:spTgt spid="21"/>
                                        </p:tgtEl>
                                        <p:attrNameLst>
                                          <p:attrName>style.visibility</p:attrName>
                                        </p:attrNameLst>
                                      </p:cBhvr>
                                      <p:to>
                                        <p:strVal val="visible"/>
                                      </p:to>
                                    </p:set>
                                    <p:anim calcmode="lin" valueType="num">
                                      <p:cBhvr additive="base">
                                        <p:cTn id="41" dur="1000"/>
                                        <p:tgtEl>
                                          <p:spTgt spid="21"/>
                                        </p:tgtEl>
                                        <p:attrNameLst>
                                          <p:attrName>ppt_x</p:attrName>
                                        </p:attrNameLst>
                                      </p:cBhvr>
                                      <p:tavLst>
                                        <p:tav tm="0">
                                          <p:val>
                                            <p:strVal val="#ppt_x-#ppt_w*1.125000"/>
                                          </p:val>
                                        </p:tav>
                                        <p:tav tm="100000">
                                          <p:val>
                                            <p:strVal val="#ppt_x"/>
                                          </p:val>
                                        </p:tav>
                                      </p:tavLst>
                                    </p:anim>
                                    <p:animEffect transition="in" filter="wipe(right)">
                                      <p:cBhvr>
                                        <p:cTn id="42" dur="1000"/>
                                        <p:tgtEl>
                                          <p:spTgt spid="21"/>
                                        </p:tgtEl>
                                      </p:cBhvr>
                                    </p:animEffect>
                                  </p:childTnLst>
                                </p:cTn>
                              </p:par>
                              <p:par>
                                <p:cTn id="43" presetID="10" presetClass="entr" presetSubtype="0" fill="hold" grpId="0" nodeType="withEffect">
                                  <p:stCondLst>
                                    <p:cond delay="4250"/>
                                  </p:stCondLst>
                                  <p:iterate type="lt">
                                    <p:tmPct val="10000"/>
                                  </p:iterate>
                                  <p:childTnLst>
                                    <p:set>
                                      <p:cBhvr>
                                        <p:cTn id="44" dur="1" fill="hold">
                                          <p:stCondLst>
                                            <p:cond delay="0"/>
                                          </p:stCondLst>
                                        </p:cTn>
                                        <p:tgtEl>
                                          <p:spTgt spid="17">
                                            <p:txEl>
                                              <p:pRg st="0" end="0"/>
                                            </p:txEl>
                                          </p:spTgt>
                                        </p:tgtEl>
                                        <p:attrNameLst>
                                          <p:attrName>style.visibility</p:attrName>
                                        </p:attrNameLst>
                                      </p:cBhvr>
                                      <p:to>
                                        <p:strVal val="visible"/>
                                      </p:to>
                                    </p:set>
                                    <p:animEffect transition="in" filter="fade">
                                      <p:cBhvr>
                                        <p:cTn id="45" dur="500"/>
                                        <p:tgtEl>
                                          <p:spTgt spid="17">
                                            <p:txEl>
                                              <p:pRg st="0" end="0"/>
                                            </p:txEl>
                                          </p:spTgt>
                                        </p:tgtEl>
                                      </p:cBhvr>
                                    </p:animEffect>
                                  </p:childTnLst>
                                </p:cTn>
                              </p:par>
                              <p:par>
                                <p:cTn id="46" presetID="10" presetClass="entr" presetSubtype="0" fill="hold" grpId="0" nodeType="withEffect">
                                  <p:stCondLst>
                                    <p:cond delay="4250"/>
                                  </p:stCondLst>
                                  <p:iterate type="lt">
                                    <p:tmPct val="10000"/>
                                  </p:iterate>
                                  <p:childTnLst>
                                    <p:set>
                                      <p:cBhvr>
                                        <p:cTn id="47" dur="1" fill="hold">
                                          <p:stCondLst>
                                            <p:cond delay="0"/>
                                          </p:stCondLst>
                                        </p:cTn>
                                        <p:tgtEl>
                                          <p:spTgt spid="17">
                                            <p:txEl>
                                              <p:pRg st="1" end="1"/>
                                            </p:txEl>
                                          </p:spTgt>
                                        </p:tgtEl>
                                        <p:attrNameLst>
                                          <p:attrName>style.visibility</p:attrName>
                                        </p:attrNameLst>
                                      </p:cBhvr>
                                      <p:to>
                                        <p:strVal val="visible"/>
                                      </p:to>
                                    </p:set>
                                    <p:animEffect transition="in" filter="fade">
                                      <p:cBhvr>
                                        <p:cTn id="48" dur="500"/>
                                        <p:tgtEl>
                                          <p:spTgt spid="17">
                                            <p:txEl>
                                              <p:pRg st="1" end="1"/>
                                            </p:txEl>
                                          </p:spTgt>
                                        </p:tgtEl>
                                      </p:cBhvr>
                                    </p:animEffect>
                                  </p:childTnLst>
                                </p:cTn>
                              </p:par>
                              <p:par>
                                <p:cTn id="49" presetID="10" presetClass="entr" presetSubtype="0" fill="hold" grpId="0" nodeType="withEffect">
                                  <p:stCondLst>
                                    <p:cond delay="4250"/>
                                  </p:stCondLst>
                                  <p:iterate type="lt">
                                    <p:tmPct val="10000"/>
                                  </p:iterate>
                                  <p:childTnLst>
                                    <p:set>
                                      <p:cBhvr>
                                        <p:cTn id="50" dur="1" fill="hold">
                                          <p:stCondLst>
                                            <p:cond delay="0"/>
                                          </p:stCondLst>
                                        </p:cTn>
                                        <p:tgtEl>
                                          <p:spTgt spid="18">
                                            <p:txEl>
                                              <p:pRg st="0" end="0"/>
                                            </p:txEl>
                                          </p:spTgt>
                                        </p:tgtEl>
                                        <p:attrNameLst>
                                          <p:attrName>style.visibility</p:attrName>
                                        </p:attrNameLst>
                                      </p:cBhvr>
                                      <p:to>
                                        <p:strVal val="visible"/>
                                      </p:to>
                                    </p:set>
                                    <p:animEffect transition="in" filter="fade">
                                      <p:cBhvr>
                                        <p:cTn id="51" dur="500"/>
                                        <p:tgtEl>
                                          <p:spTgt spid="18">
                                            <p:txEl>
                                              <p:pRg st="0" end="0"/>
                                            </p:txEl>
                                          </p:spTgt>
                                        </p:tgtEl>
                                      </p:cBhvr>
                                    </p:animEffect>
                                  </p:childTnLst>
                                </p:cTn>
                              </p:par>
                              <p:par>
                                <p:cTn id="52" presetID="10" presetClass="entr" presetSubtype="0" fill="hold" grpId="0" nodeType="withEffect">
                                  <p:stCondLst>
                                    <p:cond delay="4250"/>
                                  </p:stCondLst>
                                  <p:iterate type="lt">
                                    <p:tmPct val="10000"/>
                                  </p:iterate>
                                  <p:childTnLst>
                                    <p:set>
                                      <p:cBhvr>
                                        <p:cTn id="53" dur="1" fill="hold">
                                          <p:stCondLst>
                                            <p:cond delay="0"/>
                                          </p:stCondLst>
                                        </p:cTn>
                                        <p:tgtEl>
                                          <p:spTgt spid="18">
                                            <p:txEl>
                                              <p:pRg st="1" end="1"/>
                                            </p:txEl>
                                          </p:spTgt>
                                        </p:tgtEl>
                                        <p:attrNameLst>
                                          <p:attrName>style.visibility</p:attrName>
                                        </p:attrNameLst>
                                      </p:cBhvr>
                                      <p:to>
                                        <p:strVal val="visible"/>
                                      </p:to>
                                    </p:set>
                                    <p:animEffect transition="in" filter="fade">
                                      <p:cBhvr>
                                        <p:cTn id="54" dur="500"/>
                                        <p:tgtEl>
                                          <p:spTgt spid="18">
                                            <p:txEl>
                                              <p:pRg st="1" end="1"/>
                                            </p:txEl>
                                          </p:spTgt>
                                        </p:tgtEl>
                                      </p:cBhvr>
                                    </p:animEffect>
                                  </p:childTnLst>
                                </p:cTn>
                              </p:par>
                              <p:par>
                                <p:cTn id="55" presetID="10" presetClass="entr" presetSubtype="0" fill="hold" grpId="0" nodeType="withEffect">
                                  <p:stCondLst>
                                    <p:cond delay="4250"/>
                                  </p:stCondLst>
                                  <p:iterate type="lt">
                                    <p:tmPct val="10000"/>
                                  </p:iterate>
                                  <p:childTnLst>
                                    <p:set>
                                      <p:cBhvr>
                                        <p:cTn id="56" dur="1" fill="hold">
                                          <p:stCondLst>
                                            <p:cond delay="0"/>
                                          </p:stCondLst>
                                        </p:cTn>
                                        <p:tgtEl>
                                          <p:spTgt spid="19">
                                            <p:txEl>
                                              <p:pRg st="0" end="0"/>
                                            </p:txEl>
                                          </p:spTgt>
                                        </p:tgtEl>
                                        <p:attrNameLst>
                                          <p:attrName>style.visibility</p:attrName>
                                        </p:attrNameLst>
                                      </p:cBhvr>
                                      <p:to>
                                        <p:strVal val="visible"/>
                                      </p:to>
                                    </p:set>
                                    <p:animEffect transition="in" filter="fade">
                                      <p:cBhvr>
                                        <p:cTn id="57" dur="250"/>
                                        <p:tgtEl>
                                          <p:spTgt spid="19">
                                            <p:txEl>
                                              <p:pRg st="0" end="0"/>
                                            </p:txEl>
                                          </p:spTgt>
                                        </p:tgtEl>
                                      </p:cBhvr>
                                    </p:animEffect>
                                  </p:childTnLst>
                                </p:cTn>
                              </p:par>
                              <p:par>
                                <p:cTn id="58" presetID="10" presetClass="entr" presetSubtype="0" fill="hold" grpId="0" nodeType="withEffect">
                                  <p:stCondLst>
                                    <p:cond delay="4250"/>
                                  </p:stCondLst>
                                  <p:iterate type="lt">
                                    <p:tmPct val="10000"/>
                                  </p:iterate>
                                  <p:childTnLst>
                                    <p:set>
                                      <p:cBhvr>
                                        <p:cTn id="59" dur="1" fill="hold">
                                          <p:stCondLst>
                                            <p:cond delay="0"/>
                                          </p:stCondLst>
                                        </p:cTn>
                                        <p:tgtEl>
                                          <p:spTgt spid="20">
                                            <p:txEl>
                                              <p:pRg st="0" end="0"/>
                                            </p:txEl>
                                          </p:spTgt>
                                        </p:tgtEl>
                                        <p:attrNameLst>
                                          <p:attrName>style.visibility</p:attrName>
                                        </p:attrNameLst>
                                      </p:cBhvr>
                                      <p:to>
                                        <p:strVal val="visible"/>
                                      </p:to>
                                    </p:set>
                                    <p:animEffect transition="in" filter="fade">
                                      <p:cBhvr>
                                        <p:cTn id="60" dur="250"/>
                                        <p:tgtEl>
                                          <p:spTgt spid="20">
                                            <p:txEl>
                                              <p:pRg st="0" end="0"/>
                                            </p:txEl>
                                          </p:spTgt>
                                        </p:tgtEl>
                                      </p:cBhvr>
                                    </p:animEffect>
                                  </p:childTnLst>
                                </p:cTn>
                              </p:par>
                              <p:par>
                                <p:cTn id="61" presetID="10" presetClass="entr" presetSubtype="0" fill="hold" grpId="0" nodeType="withEffect">
                                  <p:stCondLst>
                                    <p:cond delay="4250"/>
                                  </p:stCondLst>
                                  <p:iterate type="lt">
                                    <p:tmPct val="10000"/>
                                  </p:iterate>
                                  <p:childTnLst>
                                    <p:set>
                                      <p:cBhvr>
                                        <p:cTn id="62" dur="1" fill="hold">
                                          <p:stCondLst>
                                            <p:cond delay="0"/>
                                          </p:stCondLst>
                                        </p:cTn>
                                        <p:tgtEl>
                                          <p:spTgt spid="20">
                                            <p:txEl>
                                              <p:pRg st="1" end="1"/>
                                            </p:txEl>
                                          </p:spTgt>
                                        </p:tgtEl>
                                        <p:attrNameLst>
                                          <p:attrName>style.visibility</p:attrName>
                                        </p:attrNameLst>
                                      </p:cBhvr>
                                      <p:to>
                                        <p:strVal val="visible"/>
                                      </p:to>
                                    </p:set>
                                    <p:animEffect transition="in" filter="fade">
                                      <p:cBhvr>
                                        <p:cTn id="63" dur="250"/>
                                        <p:tgtEl>
                                          <p:spTgt spid="20">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P spid="15" grpId="0" animBg="1"/>
      <p:bldP spid="16" grpId="0" animBg="1"/>
      <p:bldP spid="16" grpId="1" animBg="1"/>
      <p:bldP spid="17" grpId="0" build="allAtOnce"/>
      <p:bldP spid="18" grpId="0" build="allAtOnce"/>
      <p:bldP spid="19" grpId="0" build="allAtOnce"/>
      <p:bldP spid="20" grpId="0" build="allAtOnce"/>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E4DFD8"/>
        </a:solidFill>
        <a:effectLst/>
      </p:bgPr>
    </p:bg>
    <p:spTree>
      <p:nvGrpSpPr>
        <p:cNvPr id="1" name=""/>
        <p:cNvGrpSpPr/>
        <p:nvPr/>
      </p:nvGrpSpPr>
      <p:grpSpPr>
        <a:xfrm>
          <a:off x="0" y="0"/>
          <a:ext cx="0" cy="0"/>
          <a:chOff x="0" y="0"/>
          <a:chExt cx="0" cy="0"/>
        </a:xfrm>
      </p:grpSpPr>
      <p:pic>
        <p:nvPicPr>
          <p:cNvPr id="6" name="图片占位符 4">
            <a:extLst>
              <a:ext uri="{FF2B5EF4-FFF2-40B4-BE49-F238E27FC236}">
                <a16:creationId xmlns:a16="http://schemas.microsoft.com/office/drawing/2014/main" id="{0E551D04-1D51-0322-246A-1EA804893D79}"/>
              </a:ext>
            </a:extLst>
          </p:cNvPr>
          <p:cNvPicPr>
            <a:picLocks noChangeAspect="1"/>
          </p:cNvPicPr>
          <p:nvPr/>
        </p:nvPicPr>
        <p:blipFill>
          <a:blip r:embed="rId2" cstate="print">
            <a:extLst>
              <a:ext uri="{28A0092B-C50C-407E-A947-70E740481C1C}">
                <a14:useLocalDpi xmlns:a14="http://schemas.microsoft.com/office/drawing/2010/main" val="0"/>
              </a:ext>
            </a:extLst>
          </a:blip>
          <a:srcRect t="23466" b="23466"/>
          <a:stretch/>
        </p:blipFill>
        <p:spPr>
          <a:xfrm>
            <a:off x="7348582" y="1789573"/>
            <a:ext cx="2773633" cy="2704050"/>
          </a:xfrm>
          <a:prstGeom prst="ellipse">
            <a:avLst/>
          </a:prstGeom>
          <a:solidFill>
            <a:schemeClr val="bg1">
              <a:lumMod val="85000"/>
              <a:alpha val="50000"/>
            </a:schemeClr>
          </a:solidFill>
        </p:spPr>
      </p:pic>
      <p:sp>
        <p:nvSpPr>
          <p:cNvPr id="26" name="文本框 25">
            <a:extLst>
              <a:ext uri="{FF2B5EF4-FFF2-40B4-BE49-F238E27FC236}">
                <a16:creationId xmlns:a16="http://schemas.microsoft.com/office/drawing/2014/main" id="{10D62D80-5F04-E118-0E52-05A0032F0EAC}"/>
              </a:ext>
            </a:extLst>
          </p:cNvPr>
          <p:cNvSpPr txBox="1"/>
          <p:nvPr/>
        </p:nvSpPr>
        <p:spPr>
          <a:xfrm>
            <a:off x="1942824" y="185590"/>
            <a:ext cx="2109486" cy="276999"/>
          </a:xfrm>
          <a:prstGeom prst="rect">
            <a:avLst/>
          </a:prstGeom>
          <a:noFill/>
        </p:spPr>
        <p:txBody>
          <a:bodyPr wrap="square" rtlCol="0">
            <a:spAutoFit/>
          </a:bodyPr>
          <a:lstStyle/>
          <a:p>
            <a:r>
              <a:rPr lang="zh-CN" altLang="en-US" sz="1200" b="1" dirty="0">
                <a:solidFill>
                  <a:schemeClr val="bg1"/>
                </a:solidFill>
              </a:rPr>
              <a:t>ADD YOUR TEXT HERE</a:t>
            </a:r>
          </a:p>
        </p:txBody>
      </p:sp>
      <p:sp>
        <p:nvSpPr>
          <p:cNvPr id="27" name="文本框 26">
            <a:extLst>
              <a:ext uri="{FF2B5EF4-FFF2-40B4-BE49-F238E27FC236}">
                <a16:creationId xmlns:a16="http://schemas.microsoft.com/office/drawing/2014/main" id="{9BAE649C-BDD3-037A-0A48-CED7B5771E68}"/>
              </a:ext>
            </a:extLst>
          </p:cNvPr>
          <p:cNvSpPr txBox="1"/>
          <p:nvPr/>
        </p:nvSpPr>
        <p:spPr>
          <a:xfrm>
            <a:off x="135283" y="106425"/>
            <a:ext cx="1614434" cy="400110"/>
          </a:xfrm>
          <a:prstGeom prst="rect">
            <a:avLst/>
          </a:prstGeom>
          <a:noFill/>
        </p:spPr>
        <p:txBody>
          <a:bodyPr wrap="square" rtlCol="0">
            <a:spAutoFit/>
          </a:bodyPr>
          <a:lstStyle/>
          <a:p>
            <a:r>
              <a:rPr lang="zh-CN" altLang="en-US" sz="2000" b="1" spc="300" dirty="0">
                <a:solidFill>
                  <a:schemeClr val="bg1"/>
                </a:solidFill>
                <a:latin typeface="+mj-ea"/>
                <a:ea typeface="+mj-ea"/>
              </a:rPr>
              <a:t>论文总结</a:t>
            </a:r>
            <a:endParaRPr lang="zh-CN" altLang="en-US" sz="1400" b="1" spc="300" dirty="0">
              <a:solidFill>
                <a:schemeClr val="bg1"/>
              </a:solidFill>
              <a:latin typeface="+mj-ea"/>
            </a:endParaRPr>
          </a:p>
        </p:txBody>
      </p:sp>
      <p:graphicFrame>
        <p:nvGraphicFramePr>
          <p:cNvPr id="2" name="图表 1">
            <a:extLst>
              <a:ext uri="{FF2B5EF4-FFF2-40B4-BE49-F238E27FC236}">
                <a16:creationId xmlns:a16="http://schemas.microsoft.com/office/drawing/2014/main" id="{1E575E1D-7803-3817-C1E6-B7430D009669}"/>
              </a:ext>
            </a:extLst>
          </p:cNvPr>
          <p:cNvGraphicFramePr/>
          <p:nvPr>
            <p:extLst>
              <p:ext uri="{D42A27DB-BD31-4B8C-83A1-F6EECF244321}">
                <p14:modId xmlns:p14="http://schemas.microsoft.com/office/powerpoint/2010/main" val="407926505"/>
              </p:ext>
            </p:extLst>
          </p:nvPr>
        </p:nvGraphicFramePr>
        <p:xfrm>
          <a:off x="4593231" y="889378"/>
          <a:ext cx="8254314" cy="4574676"/>
        </p:xfrm>
        <a:graphic>
          <a:graphicData uri="http://schemas.openxmlformats.org/drawingml/2006/chart">
            <c:chart xmlns:c="http://schemas.openxmlformats.org/drawingml/2006/chart" xmlns:r="http://schemas.openxmlformats.org/officeDocument/2006/relationships" r:id="rId3"/>
          </a:graphicData>
        </a:graphic>
      </p:graphicFrame>
      <p:grpSp>
        <p:nvGrpSpPr>
          <p:cNvPr id="38" name="组合 37">
            <a:extLst>
              <a:ext uri="{FF2B5EF4-FFF2-40B4-BE49-F238E27FC236}">
                <a16:creationId xmlns:a16="http://schemas.microsoft.com/office/drawing/2014/main" id="{6381CD60-D7C4-102D-1F1D-6A915D4B0688}"/>
              </a:ext>
            </a:extLst>
          </p:cNvPr>
          <p:cNvGrpSpPr/>
          <p:nvPr/>
        </p:nvGrpSpPr>
        <p:grpSpPr>
          <a:xfrm>
            <a:off x="2980828" y="1789571"/>
            <a:ext cx="4179480" cy="1189608"/>
            <a:chOff x="638586" y="1890428"/>
            <a:chExt cx="4179480" cy="1189608"/>
          </a:xfrm>
        </p:grpSpPr>
        <p:sp>
          <p:nvSpPr>
            <p:cNvPr id="3" name="文本框 2">
              <a:extLst>
                <a:ext uri="{FF2B5EF4-FFF2-40B4-BE49-F238E27FC236}">
                  <a16:creationId xmlns:a16="http://schemas.microsoft.com/office/drawing/2014/main" id="{B3FA3400-8BF1-B8E6-0481-7A38E8CC8BBE}"/>
                </a:ext>
              </a:extLst>
            </p:cNvPr>
            <p:cNvSpPr txBox="1"/>
            <p:nvPr/>
          </p:nvSpPr>
          <p:spPr>
            <a:xfrm>
              <a:off x="2791865" y="2395616"/>
              <a:ext cx="521297" cy="276999"/>
            </a:xfrm>
            <a:prstGeom prst="rect">
              <a:avLst/>
            </a:prstGeom>
            <a:noFill/>
          </p:spPr>
          <p:txBody>
            <a:bodyPr wrap="none" rtlCol="0">
              <a:spAutoFit/>
            </a:bodyPr>
            <a:lstStyle/>
            <a:p>
              <a:pPr defTabSz="685783"/>
              <a:r>
                <a:rPr lang="en-US" altLang="zh-CN" sz="1200" dirty="0" err="1">
                  <a:solidFill>
                    <a:srgbClr val="E7E6E6">
                      <a:lumMod val="25000"/>
                    </a:srgbClr>
                  </a:solidFill>
                  <a:ea typeface="宋体"/>
                </a:rPr>
                <a:t>xxxxx</a:t>
              </a:r>
              <a:endParaRPr lang="zh-CN" altLang="en-US" sz="1200" dirty="0">
                <a:solidFill>
                  <a:srgbClr val="E7E6E6">
                    <a:lumMod val="25000"/>
                  </a:srgbClr>
                </a:solidFill>
                <a:ea typeface="宋体"/>
              </a:endParaRPr>
            </a:p>
          </p:txBody>
        </p:sp>
        <p:sp>
          <p:nvSpPr>
            <p:cNvPr id="4" name="任意多边形 12">
              <a:extLst>
                <a:ext uri="{FF2B5EF4-FFF2-40B4-BE49-F238E27FC236}">
                  <a16:creationId xmlns:a16="http://schemas.microsoft.com/office/drawing/2014/main" id="{AFF0F37A-6377-D257-A1EC-A2B016E40134}"/>
                </a:ext>
              </a:extLst>
            </p:cNvPr>
            <p:cNvSpPr/>
            <p:nvPr/>
          </p:nvSpPr>
          <p:spPr>
            <a:xfrm>
              <a:off x="2769417" y="2392716"/>
              <a:ext cx="2048649" cy="442155"/>
            </a:xfrm>
            <a:custGeom>
              <a:avLst/>
              <a:gdLst>
                <a:gd name="connsiteX0" fmla="*/ 2154264 w 2154264"/>
                <a:gd name="connsiteY0" fmla="*/ 464949 h 464949"/>
                <a:gd name="connsiteX1" fmla="*/ 1704813 w 2154264"/>
                <a:gd name="connsiteY1" fmla="*/ 0 h 464949"/>
                <a:gd name="connsiteX2" fmla="*/ 0 w 2154264"/>
                <a:gd name="connsiteY2" fmla="*/ 0 h 464949"/>
              </a:gdLst>
              <a:ahLst/>
              <a:cxnLst>
                <a:cxn ang="0">
                  <a:pos x="connsiteX0" y="connsiteY0"/>
                </a:cxn>
                <a:cxn ang="0">
                  <a:pos x="connsiteX1" y="connsiteY1"/>
                </a:cxn>
                <a:cxn ang="0">
                  <a:pos x="connsiteX2" y="connsiteY2"/>
                </a:cxn>
              </a:cxnLst>
              <a:rect l="l" t="t" r="r" b="b"/>
              <a:pathLst>
                <a:path w="2154264" h="464949">
                  <a:moveTo>
                    <a:pt x="2154264" y="464949"/>
                  </a:moveTo>
                  <a:lnTo>
                    <a:pt x="1704813" y="0"/>
                  </a:lnTo>
                  <a:lnTo>
                    <a:pt x="0" y="0"/>
                  </a:lnTo>
                </a:path>
              </a:pathLst>
            </a:custGeom>
            <a:noFill/>
            <a:ln w="22225">
              <a:solidFill>
                <a:schemeClr val="tx1">
                  <a:lumMod val="50000"/>
                  <a:lumOff val="50000"/>
                </a:schemeClr>
              </a:solidFill>
              <a:prstDash val="sysDot"/>
              <a:headEnd type="ova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zh-CN" altLang="en-US" sz="1400">
                <a:solidFill>
                  <a:prstClr val="white"/>
                </a:solidFill>
                <a:latin typeface="Calibri"/>
                <a:ea typeface="宋体"/>
              </a:endParaRPr>
            </a:p>
          </p:txBody>
        </p:sp>
        <p:sp>
          <p:nvSpPr>
            <p:cNvPr id="5" name="文本框 4">
              <a:extLst>
                <a:ext uri="{FF2B5EF4-FFF2-40B4-BE49-F238E27FC236}">
                  <a16:creationId xmlns:a16="http://schemas.microsoft.com/office/drawing/2014/main" id="{D49B63B9-7179-2D1E-B10C-031C3DFBA74D}"/>
                </a:ext>
              </a:extLst>
            </p:cNvPr>
            <p:cNvSpPr txBox="1"/>
            <p:nvPr/>
          </p:nvSpPr>
          <p:spPr>
            <a:xfrm>
              <a:off x="2791864" y="1890428"/>
              <a:ext cx="691215" cy="415498"/>
            </a:xfrm>
            <a:prstGeom prst="rect">
              <a:avLst/>
            </a:prstGeom>
            <a:noFill/>
          </p:spPr>
          <p:txBody>
            <a:bodyPr wrap="none" rtlCol="0">
              <a:spAutoFit/>
            </a:bodyPr>
            <a:lstStyle/>
            <a:p>
              <a:pPr defTabSz="685783"/>
              <a:r>
                <a:rPr lang="en-US" altLang="zh-CN" sz="2100" dirty="0">
                  <a:solidFill>
                    <a:prstClr val="black">
                      <a:lumMod val="85000"/>
                      <a:lumOff val="15000"/>
                    </a:prstClr>
                  </a:solidFill>
                  <a:ea typeface="宋体"/>
                </a:rPr>
                <a:t>34%</a:t>
              </a:r>
              <a:endParaRPr lang="zh-CN" altLang="en-US" sz="2100" dirty="0">
                <a:solidFill>
                  <a:prstClr val="black">
                    <a:lumMod val="85000"/>
                    <a:lumOff val="15000"/>
                  </a:prstClr>
                </a:solidFill>
                <a:ea typeface="宋体"/>
              </a:endParaRPr>
            </a:p>
          </p:txBody>
        </p:sp>
        <p:sp>
          <p:nvSpPr>
            <p:cNvPr id="29" name="矩形 28">
              <a:extLst>
                <a:ext uri="{FF2B5EF4-FFF2-40B4-BE49-F238E27FC236}">
                  <a16:creationId xmlns:a16="http://schemas.microsoft.com/office/drawing/2014/main" id="{FB80B42C-4DC0-960D-945A-3B06C6C23F4E}"/>
                </a:ext>
              </a:extLst>
            </p:cNvPr>
            <p:cNvSpPr/>
            <p:nvPr/>
          </p:nvSpPr>
          <p:spPr>
            <a:xfrm>
              <a:off x="638587" y="2267506"/>
              <a:ext cx="2035505" cy="812530"/>
            </a:xfrm>
            <a:prstGeom prst="rect">
              <a:avLst/>
            </a:prstGeom>
          </p:spPr>
          <p:txBody>
            <a:bodyPr wrap="square">
              <a:spAutoFit/>
            </a:bodyPr>
            <a:lstStyle/>
            <a:p>
              <a:pPr defTabSz="685783">
                <a:lnSpc>
                  <a:spcPct val="130000"/>
                </a:lnSpc>
              </a:pPr>
              <a:r>
                <a:rPr lang="zh-CN" altLang="en-US" sz="1200" dirty="0">
                  <a:solidFill>
                    <a:srgbClr val="000000"/>
                  </a:solidFill>
                  <a:latin typeface="微软雅黑" panose="020B0503020204020204" pitchFamily="34" charset="-122"/>
                  <a:ea typeface="微软雅黑" panose="020B0503020204020204" pitchFamily="34" charset="-122"/>
                </a:rPr>
                <a:t>顶部“开始”面板中可以对字体、字号、颜色、行距等进行修改。</a:t>
              </a:r>
              <a:endParaRPr lang="zh-CN" altLang="en-US" sz="1200" dirty="0">
                <a:solidFill>
                  <a:prstClr val="black">
                    <a:lumMod val="75000"/>
                    <a:lumOff val="25000"/>
                  </a:prstClr>
                </a:solidFill>
                <a:latin typeface="微软雅黑" panose="020B0503020204020204" pitchFamily="34" charset="-122"/>
                <a:ea typeface="微软雅黑" panose="020B0503020204020204" pitchFamily="34" charset="-122"/>
              </a:endParaRPr>
            </a:p>
          </p:txBody>
        </p:sp>
        <p:sp>
          <p:nvSpPr>
            <p:cNvPr id="30" name="文本框 29">
              <a:extLst>
                <a:ext uri="{FF2B5EF4-FFF2-40B4-BE49-F238E27FC236}">
                  <a16:creationId xmlns:a16="http://schemas.microsoft.com/office/drawing/2014/main" id="{57F3B92D-6ECD-FC95-AA60-C2071A2E4AC3}"/>
                </a:ext>
              </a:extLst>
            </p:cNvPr>
            <p:cNvSpPr txBox="1"/>
            <p:nvPr/>
          </p:nvSpPr>
          <p:spPr>
            <a:xfrm>
              <a:off x="638586" y="1942387"/>
              <a:ext cx="2031325" cy="369332"/>
            </a:xfrm>
            <a:prstGeom prst="rect">
              <a:avLst/>
            </a:prstGeom>
            <a:noFill/>
          </p:spPr>
          <p:txBody>
            <a:bodyPr wrap="none" rtlCol="0">
              <a:spAutoFit/>
            </a:bodyPr>
            <a:lstStyle/>
            <a:p>
              <a:pPr defTabSz="685783"/>
              <a:r>
                <a:rPr lang="zh-CN" altLang="en-US" b="1" dirty="0">
                  <a:solidFill>
                    <a:prstClr val="black">
                      <a:lumMod val="75000"/>
                      <a:lumOff val="25000"/>
                    </a:prstClr>
                  </a:solidFill>
                  <a:latin typeface="微软雅黑" panose="020B0503020204020204" pitchFamily="34" charset="-122"/>
                  <a:ea typeface="微软雅黑" panose="020B0503020204020204" pitchFamily="34" charset="-122"/>
                  <a:cs typeface="Arial" panose="020B0604020202020204" pitchFamily="34" charset="0"/>
                </a:rPr>
                <a:t>点击此处添加标题</a:t>
              </a:r>
              <a:endParaRPr lang="en-US" altLang="zh-CN" b="1" dirty="0">
                <a:solidFill>
                  <a:prstClr val="black">
                    <a:lumMod val="75000"/>
                    <a:lumOff val="25000"/>
                  </a:prstClr>
                </a:solidFill>
                <a:latin typeface="微软雅黑" panose="020B0503020204020204" pitchFamily="34" charset="-122"/>
                <a:ea typeface="微软雅黑" panose="020B0503020204020204" pitchFamily="34" charset="-122"/>
                <a:cs typeface="Arial" panose="020B0604020202020204" pitchFamily="34" charset="0"/>
              </a:endParaRPr>
            </a:p>
          </p:txBody>
        </p:sp>
      </p:grpSp>
      <p:grpSp>
        <p:nvGrpSpPr>
          <p:cNvPr id="39" name="组合 38">
            <a:extLst>
              <a:ext uri="{FF2B5EF4-FFF2-40B4-BE49-F238E27FC236}">
                <a16:creationId xmlns:a16="http://schemas.microsoft.com/office/drawing/2014/main" id="{DADF943F-79F8-801B-A917-738B6FA8B5A6}"/>
              </a:ext>
            </a:extLst>
          </p:cNvPr>
          <p:cNvGrpSpPr/>
          <p:nvPr/>
        </p:nvGrpSpPr>
        <p:grpSpPr>
          <a:xfrm>
            <a:off x="1235677" y="3878821"/>
            <a:ext cx="5784878" cy="1835869"/>
            <a:chOff x="1818363" y="4022281"/>
            <a:chExt cx="4476621" cy="1446217"/>
          </a:xfrm>
        </p:grpSpPr>
        <p:sp>
          <p:nvSpPr>
            <p:cNvPr id="9" name="文本框 8">
              <a:extLst>
                <a:ext uri="{FF2B5EF4-FFF2-40B4-BE49-F238E27FC236}">
                  <a16:creationId xmlns:a16="http://schemas.microsoft.com/office/drawing/2014/main" id="{BBD314F4-DAD8-8C85-AD1A-B76C515746EA}"/>
                </a:ext>
              </a:extLst>
            </p:cNvPr>
            <p:cNvSpPr txBox="1"/>
            <p:nvPr/>
          </p:nvSpPr>
          <p:spPr>
            <a:xfrm>
              <a:off x="3998011" y="4841615"/>
              <a:ext cx="506870" cy="276999"/>
            </a:xfrm>
            <a:prstGeom prst="rect">
              <a:avLst/>
            </a:prstGeom>
            <a:noFill/>
          </p:spPr>
          <p:txBody>
            <a:bodyPr wrap="none" rtlCol="0">
              <a:spAutoFit/>
            </a:bodyPr>
            <a:lstStyle/>
            <a:p>
              <a:pPr defTabSz="685783"/>
              <a:r>
                <a:rPr lang="en-US" altLang="zh-CN" sz="1200" dirty="0" err="1">
                  <a:solidFill>
                    <a:srgbClr val="E7E6E6">
                      <a:lumMod val="25000"/>
                    </a:srgbClr>
                  </a:solidFill>
                  <a:ea typeface="宋体"/>
                </a:rPr>
                <a:t>rxxxx</a:t>
              </a:r>
              <a:endParaRPr lang="zh-CN" altLang="en-US" sz="1200" dirty="0">
                <a:solidFill>
                  <a:srgbClr val="E7E6E6">
                    <a:lumMod val="25000"/>
                  </a:srgbClr>
                </a:solidFill>
                <a:ea typeface="宋体"/>
              </a:endParaRPr>
            </a:p>
          </p:txBody>
        </p:sp>
        <p:sp>
          <p:nvSpPr>
            <p:cNvPr id="10" name="任意多边形 24">
              <a:extLst>
                <a:ext uri="{FF2B5EF4-FFF2-40B4-BE49-F238E27FC236}">
                  <a16:creationId xmlns:a16="http://schemas.microsoft.com/office/drawing/2014/main" id="{D38B677A-61B0-8D2B-3387-FEB36431CCFC}"/>
                </a:ext>
              </a:extLst>
            </p:cNvPr>
            <p:cNvSpPr/>
            <p:nvPr/>
          </p:nvSpPr>
          <p:spPr>
            <a:xfrm flipH="1">
              <a:off x="4002721" y="4022281"/>
              <a:ext cx="2292263" cy="812530"/>
            </a:xfrm>
            <a:custGeom>
              <a:avLst/>
              <a:gdLst>
                <a:gd name="connsiteX0" fmla="*/ 0 w 1844299"/>
                <a:gd name="connsiteY0" fmla="*/ 0 h 387457"/>
                <a:gd name="connsiteX1" fmla="*/ 402956 w 1844299"/>
                <a:gd name="connsiteY1" fmla="*/ 387457 h 387457"/>
                <a:gd name="connsiteX2" fmla="*/ 1844299 w 1844299"/>
                <a:gd name="connsiteY2" fmla="*/ 387457 h 387457"/>
              </a:gdLst>
              <a:ahLst/>
              <a:cxnLst>
                <a:cxn ang="0">
                  <a:pos x="connsiteX0" y="connsiteY0"/>
                </a:cxn>
                <a:cxn ang="0">
                  <a:pos x="connsiteX1" y="connsiteY1"/>
                </a:cxn>
                <a:cxn ang="0">
                  <a:pos x="connsiteX2" y="connsiteY2"/>
                </a:cxn>
              </a:cxnLst>
              <a:rect l="l" t="t" r="r" b="b"/>
              <a:pathLst>
                <a:path w="1844299" h="387457">
                  <a:moveTo>
                    <a:pt x="0" y="0"/>
                  </a:moveTo>
                  <a:lnTo>
                    <a:pt x="402956" y="387457"/>
                  </a:lnTo>
                  <a:lnTo>
                    <a:pt x="1844299" y="387457"/>
                  </a:lnTo>
                </a:path>
              </a:pathLst>
            </a:custGeom>
            <a:noFill/>
            <a:ln w="22225">
              <a:solidFill>
                <a:schemeClr val="tx1">
                  <a:lumMod val="50000"/>
                  <a:lumOff val="50000"/>
                </a:schemeClr>
              </a:solidFill>
              <a:prstDash val="sysDot"/>
              <a:headEnd type="ova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zh-CN" altLang="en-US" sz="1400">
                <a:solidFill>
                  <a:prstClr val="white"/>
                </a:solidFill>
                <a:latin typeface="Calibri"/>
                <a:ea typeface="宋体"/>
              </a:endParaRPr>
            </a:p>
          </p:txBody>
        </p:sp>
        <p:sp>
          <p:nvSpPr>
            <p:cNvPr id="11" name="文本框 10">
              <a:extLst>
                <a:ext uri="{FF2B5EF4-FFF2-40B4-BE49-F238E27FC236}">
                  <a16:creationId xmlns:a16="http://schemas.microsoft.com/office/drawing/2014/main" id="{EB6E2436-7DE9-FA5B-FCB6-7562897EDB26}"/>
                </a:ext>
              </a:extLst>
            </p:cNvPr>
            <p:cNvSpPr txBox="1"/>
            <p:nvPr/>
          </p:nvSpPr>
          <p:spPr>
            <a:xfrm>
              <a:off x="3998011" y="4330849"/>
              <a:ext cx="691215" cy="415498"/>
            </a:xfrm>
            <a:prstGeom prst="rect">
              <a:avLst/>
            </a:prstGeom>
            <a:noFill/>
          </p:spPr>
          <p:txBody>
            <a:bodyPr wrap="none" rtlCol="0">
              <a:spAutoFit/>
            </a:bodyPr>
            <a:lstStyle/>
            <a:p>
              <a:pPr defTabSz="685783"/>
              <a:r>
                <a:rPr lang="en-US" altLang="zh-CN" sz="2100" dirty="0">
                  <a:solidFill>
                    <a:prstClr val="black">
                      <a:lumMod val="85000"/>
                      <a:lumOff val="15000"/>
                    </a:prstClr>
                  </a:solidFill>
                  <a:ea typeface="宋体"/>
                </a:rPr>
                <a:t>67%</a:t>
              </a:r>
              <a:endParaRPr lang="zh-CN" altLang="en-US" sz="2100" dirty="0">
                <a:solidFill>
                  <a:prstClr val="black">
                    <a:lumMod val="85000"/>
                    <a:lumOff val="15000"/>
                  </a:prstClr>
                </a:solidFill>
                <a:ea typeface="宋体"/>
              </a:endParaRPr>
            </a:p>
          </p:txBody>
        </p:sp>
        <p:sp>
          <p:nvSpPr>
            <p:cNvPr id="31" name="矩形 30">
              <a:extLst>
                <a:ext uri="{FF2B5EF4-FFF2-40B4-BE49-F238E27FC236}">
                  <a16:creationId xmlns:a16="http://schemas.microsoft.com/office/drawing/2014/main" id="{2A1B5408-FFD0-7DAC-9549-DBDA7FD721D0}"/>
                </a:ext>
              </a:extLst>
            </p:cNvPr>
            <p:cNvSpPr/>
            <p:nvPr/>
          </p:nvSpPr>
          <p:spPr>
            <a:xfrm>
              <a:off x="1818364" y="4655968"/>
              <a:ext cx="2077995" cy="812530"/>
            </a:xfrm>
            <a:prstGeom prst="rect">
              <a:avLst/>
            </a:prstGeom>
          </p:spPr>
          <p:txBody>
            <a:bodyPr wrap="square">
              <a:spAutoFit/>
            </a:bodyPr>
            <a:lstStyle/>
            <a:p>
              <a:pPr lvl="0" defTabSz="685783">
                <a:lnSpc>
                  <a:spcPct val="130000"/>
                </a:lnSpc>
              </a:pPr>
              <a:r>
                <a:rPr lang="zh-CN" altLang="en-US" sz="1200" dirty="0">
                  <a:solidFill>
                    <a:srgbClr val="000000"/>
                  </a:solidFill>
                  <a:latin typeface="微软雅黑" panose="020B0503020204020204" pitchFamily="34" charset="-122"/>
                  <a:ea typeface="微软雅黑" panose="020B0503020204020204" pitchFamily="34" charset="-122"/>
                </a:rPr>
                <a:t>顶部“开始”面板中可以对字体、字号、颜色、行距等进行修改。</a:t>
              </a:r>
              <a:endParaRPr lang="zh-CN" altLang="en-US" sz="1200" dirty="0">
                <a:solidFill>
                  <a:prstClr val="black">
                    <a:lumMod val="75000"/>
                    <a:lumOff val="25000"/>
                  </a:prstClr>
                </a:solidFill>
                <a:latin typeface="微软雅黑" panose="020B0503020204020204" pitchFamily="34" charset="-122"/>
                <a:ea typeface="微软雅黑" panose="020B0503020204020204" pitchFamily="34" charset="-122"/>
              </a:endParaRPr>
            </a:p>
          </p:txBody>
        </p:sp>
        <p:sp>
          <p:nvSpPr>
            <p:cNvPr id="32" name="文本框 31">
              <a:extLst>
                <a:ext uri="{FF2B5EF4-FFF2-40B4-BE49-F238E27FC236}">
                  <a16:creationId xmlns:a16="http://schemas.microsoft.com/office/drawing/2014/main" id="{6035E00F-1034-1400-63A2-F6F8203BDFDE}"/>
                </a:ext>
              </a:extLst>
            </p:cNvPr>
            <p:cNvSpPr txBox="1"/>
            <p:nvPr/>
          </p:nvSpPr>
          <p:spPr>
            <a:xfrm>
              <a:off x="1818363" y="4330849"/>
              <a:ext cx="2031325" cy="369332"/>
            </a:xfrm>
            <a:prstGeom prst="rect">
              <a:avLst/>
            </a:prstGeom>
            <a:noFill/>
          </p:spPr>
          <p:txBody>
            <a:bodyPr wrap="none" rtlCol="0">
              <a:spAutoFit/>
            </a:bodyPr>
            <a:lstStyle/>
            <a:p>
              <a:pPr defTabSz="685783"/>
              <a:r>
                <a:rPr lang="zh-CN" altLang="en-US" b="1" dirty="0">
                  <a:solidFill>
                    <a:prstClr val="black">
                      <a:lumMod val="75000"/>
                      <a:lumOff val="25000"/>
                    </a:prstClr>
                  </a:solidFill>
                  <a:latin typeface="微软雅黑" panose="020B0503020204020204" pitchFamily="34" charset="-122"/>
                  <a:ea typeface="微软雅黑" panose="020B0503020204020204" pitchFamily="34" charset="-122"/>
                  <a:cs typeface="Arial" panose="020B0604020202020204" pitchFamily="34" charset="0"/>
                </a:rPr>
                <a:t>点击此处添加标题</a:t>
              </a:r>
              <a:endParaRPr lang="en-US" altLang="zh-CN" b="1" dirty="0">
                <a:solidFill>
                  <a:prstClr val="black">
                    <a:lumMod val="75000"/>
                    <a:lumOff val="25000"/>
                  </a:prstClr>
                </a:solidFill>
                <a:latin typeface="微软雅黑" panose="020B0503020204020204" pitchFamily="34" charset="-122"/>
                <a:ea typeface="微软雅黑" panose="020B0503020204020204" pitchFamily="34" charset="-122"/>
                <a:cs typeface="Arial" panose="020B0604020202020204" pitchFamily="34" charset="0"/>
              </a:endParaRPr>
            </a:p>
          </p:txBody>
        </p:sp>
      </p:grpSp>
      <p:grpSp>
        <p:nvGrpSpPr>
          <p:cNvPr id="37" name="组合 36">
            <a:extLst>
              <a:ext uri="{FF2B5EF4-FFF2-40B4-BE49-F238E27FC236}">
                <a16:creationId xmlns:a16="http://schemas.microsoft.com/office/drawing/2014/main" id="{ADD622C7-42D1-4CDE-2E63-3B45085ECC1A}"/>
              </a:ext>
            </a:extLst>
          </p:cNvPr>
          <p:cNvGrpSpPr/>
          <p:nvPr/>
        </p:nvGrpSpPr>
        <p:grpSpPr>
          <a:xfrm>
            <a:off x="8271051" y="5094722"/>
            <a:ext cx="3866095" cy="1181862"/>
            <a:chOff x="7340464" y="3935005"/>
            <a:chExt cx="3866095" cy="1181862"/>
          </a:xfrm>
        </p:grpSpPr>
        <p:sp>
          <p:nvSpPr>
            <p:cNvPr id="12" name="文本框 11">
              <a:extLst>
                <a:ext uri="{FF2B5EF4-FFF2-40B4-BE49-F238E27FC236}">
                  <a16:creationId xmlns:a16="http://schemas.microsoft.com/office/drawing/2014/main" id="{BD274BF3-C6AA-05A3-DE2A-6593754AD6D2}"/>
                </a:ext>
              </a:extLst>
            </p:cNvPr>
            <p:cNvSpPr txBox="1"/>
            <p:nvPr/>
          </p:nvSpPr>
          <p:spPr>
            <a:xfrm>
              <a:off x="8133505" y="4485882"/>
              <a:ext cx="785793" cy="276999"/>
            </a:xfrm>
            <a:prstGeom prst="rect">
              <a:avLst/>
            </a:prstGeom>
            <a:noFill/>
          </p:spPr>
          <p:txBody>
            <a:bodyPr wrap="none" rtlCol="0">
              <a:spAutoFit/>
            </a:bodyPr>
            <a:lstStyle/>
            <a:p>
              <a:pPr defTabSz="685783"/>
              <a:r>
                <a:rPr lang="en-US" altLang="zh-CN" sz="1200" dirty="0">
                  <a:solidFill>
                    <a:srgbClr val="E7E6E6">
                      <a:lumMod val="25000"/>
                    </a:srgbClr>
                  </a:solidFill>
                  <a:ea typeface="宋体"/>
                </a:rPr>
                <a:t>Football</a:t>
              </a:r>
              <a:endParaRPr lang="zh-CN" altLang="en-US" sz="1200" dirty="0">
                <a:solidFill>
                  <a:srgbClr val="E7E6E6">
                    <a:lumMod val="25000"/>
                  </a:srgbClr>
                </a:solidFill>
                <a:ea typeface="宋体"/>
              </a:endParaRPr>
            </a:p>
          </p:txBody>
        </p:sp>
        <p:sp>
          <p:nvSpPr>
            <p:cNvPr id="25" name="任意多边形 30">
              <a:extLst>
                <a:ext uri="{FF2B5EF4-FFF2-40B4-BE49-F238E27FC236}">
                  <a16:creationId xmlns:a16="http://schemas.microsoft.com/office/drawing/2014/main" id="{49E402CA-50A1-047C-3039-5B6ECF0CA0E4}"/>
                </a:ext>
              </a:extLst>
            </p:cNvPr>
            <p:cNvSpPr/>
            <p:nvPr/>
          </p:nvSpPr>
          <p:spPr>
            <a:xfrm>
              <a:off x="7340464" y="3967183"/>
              <a:ext cx="1709664" cy="501107"/>
            </a:xfrm>
            <a:custGeom>
              <a:avLst/>
              <a:gdLst>
                <a:gd name="connsiteX0" fmla="*/ 0 w 1797803"/>
                <a:gd name="connsiteY0" fmla="*/ 0 h 526942"/>
                <a:gd name="connsiteX1" fmla="*/ 526942 w 1797803"/>
                <a:gd name="connsiteY1" fmla="*/ 526942 h 526942"/>
                <a:gd name="connsiteX2" fmla="*/ 1797803 w 1797803"/>
                <a:gd name="connsiteY2" fmla="*/ 526942 h 526942"/>
              </a:gdLst>
              <a:ahLst/>
              <a:cxnLst>
                <a:cxn ang="0">
                  <a:pos x="connsiteX0" y="connsiteY0"/>
                </a:cxn>
                <a:cxn ang="0">
                  <a:pos x="connsiteX1" y="connsiteY1"/>
                </a:cxn>
                <a:cxn ang="0">
                  <a:pos x="connsiteX2" y="connsiteY2"/>
                </a:cxn>
              </a:cxnLst>
              <a:rect l="l" t="t" r="r" b="b"/>
              <a:pathLst>
                <a:path w="1797803" h="526942">
                  <a:moveTo>
                    <a:pt x="0" y="0"/>
                  </a:moveTo>
                  <a:lnTo>
                    <a:pt x="526942" y="526942"/>
                  </a:lnTo>
                  <a:lnTo>
                    <a:pt x="1797803" y="526942"/>
                  </a:lnTo>
                </a:path>
              </a:pathLst>
            </a:custGeom>
            <a:noFill/>
            <a:ln w="22225">
              <a:solidFill>
                <a:schemeClr val="tx1">
                  <a:lumMod val="50000"/>
                  <a:lumOff val="50000"/>
                </a:schemeClr>
              </a:solidFill>
              <a:prstDash val="sysDot"/>
              <a:headEnd type="ova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zh-CN" altLang="en-US" sz="1400">
                <a:solidFill>
                  <a:prstClr val="white"/>
                </a:solidFill>
                <a:latin typeface="Calibri"/>
                <a:ea typeface="宋体"/>
              </a:endParaRPr>
            </a:p>
          </p:txBody>
        </p:sp>
        <p:sp>
          <p:nvSpPr>
            <p:cNvPr id="28" name="文本框 27">
              <a:extLst>
                <a:ext uri="{FF2B5EF4-FFF2-40B4-BE49-F238E27FC236}">
                  <a16:creationId xmlns:a16="http://schemas.microsoft.com/office/drawing/2014/main" id="{E38F3A39-FF81-7806-FBA1-68AD2E31315D}"/>
                </a:ext>
              </a:extLst>
            </p:cNvPr>
            <p:cNvSpPr txBox="1"/>
            <p:nvPr/>
          </p:nvSpPr>
          <p:spPr>
            <a:xfrm>
              <a:off x="8234549" y="3977309"/>
              <a:ext cx="691215" cy="415498"/>
            </a:xfrm>
            <a:prstGeom prst="rect">
              <a:avLst/>
            </a:prstGeom>
            <a:noFill/>
          </p:spPr>
          <p:txBody>
            <a:bodyPr wrap="none" rtlCol="0">
              <a:spAutoFit/>
            </a:bodyPr>
            <a:lstStyle/>
            <a:p>
              <a:pPr defTabSz="685783"/>
              <a:r>
                <a:rPr lang="en-US" altLang="zh-CN" sz="2100" dirty="0">
                  <a:solidFill>
                    <a:prstClr val="black">
                      <a:lumMod val="85000"/>
                      <a:lumOff val="15000"/>
                    </a:prstClr>
                  </a:solidFill>
                  <a:ea typeface="宋体"/>
                </a:rPr>
                <a:t>87%</a:t>
              </a:r>
              <a:endParaRPr lang="zh-CN" altLang="en-US" sz="2100" dirty="0">
                <a:solidFill>
                  <a:prstClr val="black">
                    <a:lumMod val="85000"/>
                    <a:lumOff val="15000"/>
                  </a:prstClr>
                </a:solidFill>
                <a:ea typeface="宋体"/>
              </a:endParaRPr>
            </a:p>
          </p:txBody>
        </p:sp>
        <p:sp>
          <p:nvSpPr>
            <p:cNvPr id="35" name="矩形 34">
              <a:extLst>
                <a:ext uri="{FF2B5EF4-FFF2-40B4-BE49-F238E27FC236}">
                  <a16:creationId xmlns:a16="http://schemas.microsoft.com/office/drawing/2014/main" id="{EA0488D2-8327-D6BA-FE18-7A904ED2FF53}"/>
                </a:ext>
              </a:extLst>
            </p:cNvPr>
            <p:cNvSpPr/>
            <p:nvPr/>
          </p:nvSpPr>
          <p:spPr>
            <a:xfrm>
              <a:off x="9191629" y="4304337"/>
              <a:ext cx="1998536" cy="812530"/>
            </a:xfrm>
            <a:prstGeom prst="rect">
              <a:avLst/>
            </a:prstGeom>
          </p:spPr>
          <p:txBody>
            <a:bodyPr wrap="square">
              <a:spAutoFit/>
            </a:bodyPr>
            <a:lstStyle/>
            <a:p>
              <a:pPr lvl="0" defTabSz="685783">
                <a:lnSpc>
                  <a:spcPct val="130000"/>
                </a:lnSpc>
              </a:pPr>
              <a:r>
                <a:rPr lang="zh-CN" altLang="en-US" sz="1200" dirty="0">
                  <a:solidFill>
                    <a:srgbClr val="000000"/>
                  </a:solidFill>
                  <a:latin typeface="微软雅黑" panose="020B0503020204020204" pitchFamily="34" charset="-122"/>
                  <a:ea typeface="微软雅黑" panose="020B0503020204020204" pitchFamily="34" charset="-122"/>
                </a:rPr>
                <a:t>顶部“开始”面板中可以对字体、字号、颜色、行距等进行修改。</a:t>
              </a:r>
              <a:endParaRPr lang="zh-CN" altLang="en-US" sz="1200" dirty="0">
                <a:solidFill>
                  <a:prstClr val="black">
                    <a:lumMod val="75000"/>
                    <a:lumOff val="25000"/>
                  </a:prstClr>
                </a:solidFill>
                <a:latin typeface="微软雅黑" panose="020B0503020204020204" pitchFamily="34" charset="-122"/>
                <a:ea typeface="微软雅黑" panose="020B0503020204020204" pitchFamily="34" charset="-122"/>
              </a:endParaRPr>
            </a:p>
          </p:txBody>
        </p:sp>
        <p:sp>
          <p:nvSpPr>
            <p:cNvPr id="36" name="文本框 35">
              <a:extLst>
                <a:ext uri="{FF2B5EF4-FFF2-40B4-BE49-F238E27FC236}">
                  <a16:creationId xmlns:a16="http://schemas.microsoft.com/office/drawing/2014/main" id="{14F07F97-049B-9260-CF9C-72DB0A9917CE}"/>
                </a:ext>
              </a:extLst>
            </p:cNvPr>
            <p:cNvSpPr txBox="1"/>
            <p:nvPr/>
          </p:nvSpPr>
          <p:spPr>
            <a:xfrm>
              <a:off x="9175234" y="3935005"/>
              <a:ext cx="2031325" cy="369332"/>
            </a:xfrm>
            <a:prstGeom prst="rect">
              <a:avLst/>
            </a:prstGeom>
            <a:noFill/>
          </p:spPr>
          <p:txBody>
            <a:bodyPr wrap="none" rtlCol="0">
              <a:spAutoFit/>
            </a:bodyPr>
            <a:lstStyle/>
            <a:p>
              <a:pPr defTabSz="685783"/>
              <a:r>
                <a:rPr lang="zh-CN" altLang="en-US" b="1" dirty="0">
                  <a:solidFill>
                    <a:prstClr val="black">
                      <a:lumMod val="75000"/>
                      <a:lumOff val="25000"/>
                    </a:prstClr>
                  </a:solidFill>
                  <a:latin typeface="微软雅黑" panose="020B0503020204020204" pitchFamily="34" charset="-122"/>
                  <a:ea typeface="微软雅黑" panose="020B0503020204020204" pitchFamily="34" charset="-122"/>
                  <a:cs typeface="Arial" panose="020B0604020202020204" pitchFamily="34" charset="0"/>
                </a:rPr>
                <a:t>点击此处添加标题</a:t>
              </a:r>
              <a:endParaRPr lang="en-US" altLang="zh-CN" b="1" dirty="0">
                <a:solidFill>
                  <a:prstClr val="black">
                    <a:lumMod val="75000"/>
                    <a:lumOff val="25000"/>
                  </a:prstClr>
                </a:solidFill>
                <a:latin typeface="微软雅黑" panose="020B0503020204020204" pitchFamily="34" charset="-122"/>
                <a:ea typeface="微软雅黑" panose="020B0503020204020204" pitchFamily="34" charset="-122"/>
                <a:cs typeface="Arial" panose="020B0604020202020204" pitchFamily="34" charset="0"/>
              </a:endParaRPr>
            </a:p>
          </p:txBody>
        </p:sp>
      </p:grpSp>
    </p:spTree>
    <p:extLst>
      <p:ext uri="{BB962C8B-B14F-4D97-AF65-F5344CB8AC3E}">
        <p14:creationId xmlns:p14="http://schemas.microsoft.com/office/powerpoint/2010/main" val="339398214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iterate type="lt">
                                    <p:tmPct val="10000"/>
                                  </p:iterate>
                                  <p:childTnLst>
                                    <p:set>
                                      <p:cBhvr>
                                        <p:cTn id="6" dur="1" fill="hold">
                                          <p:stCondLst>
                                            <p:cond delay="0"/>
                                          </p:stCondLst>
                                        </p:cTn>
                                        <p:tgtEl>
                                          <p:spTgt spid="27"/>
                                        </p:tgtEl>
                                        <p:attrNameLst>
                                          <p:attrName>style.visibility</p:attrName>
                                        </p:attrNameLst>
                                      </p:cBhvr>
                                      <p:to>
                                        <p:strVal val="visible"/>
                                      </p:to>
                                    </p:set>
                                    <p:anim calcmode="lin" valueType="num">
                                      <p:cBhvr>
                                        <p:cTn id="7" dur="500" fill="hold"/>
                                        <p:tgtEl>
                                          <p:spTgt spid="27"/>
                                        </p:tgtEl>
                                        <p:attrNameLst>
                                          <p:attrName>ppt_w</p:attrName>
                                        </p:attrNameLst>
                                      </p:cBhvr>
                                      <p:tavLst>
                                        <p:tav tm="0">
                                          <p:val>
                                            <p:fltVal val="0"/>
                                          </p:val>
                                        </p:tav>
                                        <p:tav tm="100000">
                                          <p:val>
                                            <p:strVal val="#ppt_w"/>
                                          </p:val>
                                        </p:tav>
                                      </p:tavLst>
                                    </p:anim>
                                    <p:anim calcmode="lin" valueType="num">
                                      <p:cBhvr>
                                        <p:cTn id="8" dur="500" fill="hold"/>
                                        <p:tgtEl>
                                          <p:spTgt spid="27"/>
                                        </p:tgtEl>
                                        <p:attrNameLst>
                                          <p:attrName>ppt_h</p:attrName>
                                        </p:attrNameLst>
                                      </p:cBhvr>
                                      <p:tavLst>
                                        <p:tav tm="0">
                                          <p:val>
                                            <p:fltVal val="0"/>
                                          </p:val>
                                        </p:tav>
                                        <p:tav tm="100000">
                                          <p:val>
                                            <p:strVal val="#ppt_h"/>
                                          </p:val>
                                        </p:tav>
                                      </p:tavLst>
                                    </p:anim>
                                    <p:animEffect transition="in" filter="fade">
                                      <p:cBhvr>
                                        <p:cTn id="9" dur="500"/>
                                        <p:tgtEl>
                                          <p:spTgt spid="27"/>
                                        </p:tgtEl>
                                      </p:cBhvr>
                                    </p:animEffect>
                                  </p:childTnLst>
                                </p:cTn>
                              </p:par>
                              <p:par>
                                <p:cTn id="10" presetID="53" presetClass="entr" presetSubtype="16" fill="hold" grpId="0" nodeType="withEffect">
                                  <p:stCondLst>
                                    <p:cond delay="250"/>
                                  </p:stCondLst>
                                  <p:iterate type="lt">
                                    <p:tmPct val="10000"/>
                                  </p:iterate>
                                  <p:childTnLst>
                                    <p:set>
                                      <p:cBhvr>
                                        <p:cTn id="11" dur="1" fill="hold">
                                          <p:stCondLst>
                                            <p:cond delay="0"/>
                                          </p:stCondLst>
                                        </p:cTn>
                                        <p:tgtEl>
                                          <p:spTgt spid="26"/>
                                        </p:tgtEl>
                                        <p:attrNameLst>
                                          <p:attrName>style.visibility</p:attrName>
                                        </p:attrNameLst>
                                      </p:cBhvr>
                                      <p:to>
                                        <p:strVal val="visible"/>
                                      </p:to>
                                    </p:set>
                                    <p:anim calcmode="lin" valueType="num">
                                      <p:cBhvr>
                                        <p:cTn id="12" dur="500" fill="hold"/>
                                        <p:tgtEl>
                                          <p:spTgt spid="26"/>
                                        </p:tgtEl>
                                        <p:attrNameLst>
                                          <p:attrName>ppt_w</p:attrName>
                                        </p:attrNameLst>
                                      </p:cBhvr>
                                      <p:tavLst>
                                        <p:tav tm="0">
                                          <p:val>
                                            <p:fltVal val="0"/>
                                          </p:val>
                                        </p:tav>
                                        <p:tav tm="100000">
                                          <p:val>
                                            <p:strVal val="#ppt_w"/>
                                          </p:val>
                                        </p:tav>
                                      </p:tavLst>
                                    </p:anim>
                                    <p:anim calcmode="lin" valueType="num">
                                      <p:cBhvr>
                                        <p:cTn id="13" dur="500" fill="hold"/>
                                        <p:tgtEl>
                                          <p:spTgt spid="26"/>
                                        </p:tgtEl>
                                        <p:attrNameLst>
                                          <p:attrName>ppt_h</p:attrName>
                                        </p:attrNameLst>
                                      </p:cBhvr>
                                      <p:tavLst>
                                        <p:tav tm="0">
                                          <p:val>
                                            <p:fltVal val="0"/>
                                          </p:val>
                                        </p:tav>
                                        <p:tav tm="100000">
                                          <p:val>
                                            <p:strVal val="#ppt_h"/>
                                          </p:val>
                                        </p:tav>
                                      </p:tavLst>
                                    </p:anim>
                                    <p:animEffect transition="in" filter="fade">
                                      <p:cBhvr>
                                        <p:cTn id="14" dur="500"/>
                                        <p:tgtEl>
                                          <p:spTgt spid="26"/>
                                        </p:tgtEl>
                                      </p:cBhvr>
                                    </p:animEffect>
                                  </p:childTnLst>
                                </p:cTn>
                              </p:par>
                            </p:childTnLst>
                          </p:cTn>
                        </p:par>
                      </p:childTnLst>
                    </p:cTn>
                  </p:par>
                  <p:par>
                    <p:cTn id="15" fill="hold">
                      <p:stCondLst>
                        <p:cond delay="indefinite"/>
                      </p:stCondLst>
                      <p:childTnLst>
                        <p:par>
                          <p:cTn id="16" fill="hold">
                            <p:stCondLst>
                              <p:cond delay="0"/>
                            </p:stCondLst>
                            <p:childTnLst>
                              <p:par>
                                <p:cTn id="17" presetID="21" presetClass="entr" presetSubtype="1"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wheel(1)">
                                      <p:cBhvr>
                                        <p:cTn id="19" dur="2000"/>
                                        <p:tgtEl>
                                          <p:spTgt spid="2"/>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2" fill="hold" nodeType="clickEffect">
                                  <p:stCondLst>
                                    <p:cond delay="0"/>
                                  </p:stCondLst>
                                  <p:childTnLst>
                                    <p:set>
                                      <p:cBhvr>
                                        <p:cTn id="23" dur="1" fill="hold">
                                          <p:stCondLst>
                                            <p:cond delay="0"/>
                                          </p:stCondLst>
                                        </p:cTn>
                                        <p:tgtEl>
                                          <p:spTgt spid="38"/>
                                        </p:tgtEl>
                                        <p:attrNameLst>
                                          <p:attrName>style.visibility</p:attrName>
                                        </p:attrNameLst>
                                      </p:cBhvr>
                                      <p:to>
                                        <p:strVal val="visible"/>
                                      </p:to>
                                    </p:set>
                                    <p:animEffect transition="in" filter="wipe(right)">
                                      <p:cBhvr>
                                        <p:cTn id="24" dur="500"/>
                                        <p:tgtEl>
                                          <p:spTgt spid="38"/>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2" fill="hold" nodeType="clickEffect">
                                  <p:stCondLst>
                                    <p:cond delay="0"/>
                                  </p:stCondLst>
                                  <p:childTnLst>
                                    <p:set>
                                      <p:cBhvr>
                                        <p:cTn id="28" dur="1" fill="hold">
                                          <p:stCondLst>
                                            <p:cond delay="0"/>
                                          </p:stCondLst>
                                        </p:cTn>
                                        <p:tgtEl>
                                          <p:spTgt spid="39"/>
                                        </p:tgtEl>
                                        <p:attrNameLst>
                                          <p:attrName>style.visibility</p:attrName>
                                        </p:attrNameLst>
                                      </p:cBhvr>
                                      <p:to>
                                        <p:strVal val="visible"/>
                                      </p:to>
                                    </p:set>
                                    <p:animEffect transition="in" filter="wipe(right)">
                                      <p:cBhvr>
                                        <p:cTn id="29" dur="500"/>
                                        <p:tgtEl>
                                          <p:spTgt spid="39"/>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nodeType="clickEffect">
                                  <p:stCondLst>
                                    <p:cond delay="0"/>
                                  </p:stCondLst>
                                  <p:childTnLst>
                                    <p:set>
                                      <p:cBhvr>
                                        <p:cTn id="33" dur="1" fill="hold">
                                          <p:stCondLst>
                                            <p:cond delay="0"/>
                                          </p:stCondLst>
                                        </p:cTn>
                                        <p:tgtEl>
                                          <p:spTgt spid="37"/>
                                        </p:tgtEl>
                                        <p:attrNameLst>
                                          <p:attrName>style.visibility</p:attrName>
                                        </p:attrNameLst>
                                      </p:cBhvr>
                                      <p:to>
                                        <p:strVal val="visible"/>
                                      </p:to>
                                    </p:set>
                                    <p:animEffect transition="in" filter="wipe(down)">
                                      <p:cBhvr>
                                        <p:cTn id="34"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Graphic spid="2" grpId="0">
        <p:bldAsOne/>
      </p:bldGraphic>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32F93CA4-AF25-2F13-1C28-829A148918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6294"/>
            <a:ext cx="12186753" cy="7315200"/>
          </a:xfrm>
          <a:prstGeom prst="rect">
            <a:avLst/>
          </a:prstGeom>
        </p:spPr>
      </p:pic>
      <p:sp>
        <p:nvSpPr>
          <p:cNvPr id="5" name="矩形 4">
            <a:extLst>
              <a:ext uri="{FF2B5EF4-FFF2-40B4-BE49-F238E27FC236}">
                <a16:creationId xmlns:a16="http://schemas.microsoft.com/office/drawing/2014/main" id="{4EE2FC29-8556-3756-1A97-7EAB58ED574C}"/>
              </a:ext>
            </a:extLst>
          </p:cNvPr>
          <p:cNvSpPr/>
          <p:nvPr/>
        </p:nvSpPr>
        <p:spPr>
          <a:xfrm>
            <a:off x="5247" y="-85721"/>
            <a:ext cx="12186753" cy="7364627"/>
          </a:xfrm>
          <a:prstGeom prst="rect">
            <a:avLst/>
          </a:prstGeom>
          <a:solidFill>
            <a:schemeClr val="tx1">
              <a:lumMod val="75000"/>
              <a:lumOff val="25000"/>
              <a:alpha val="7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TextBox 8"/>
          <p:cNvSpPr txBox="1"/>
          <p:nvPr/>
        </p:nvSpPr>
        <p:spPr>
          <a:xfrm>
            <a:off x="3572452" y="2420977"/>
            <a:ext cx="5120312" cy="1200329"/>
          </a:xfrm>
          <a:prstGeom prst="rect">
            <a:avLst/>
          </a:prstGeom>
          <a:noFill/>
        </p:spPr>
        <p:txBody>
          <a:bodyPr wrap="none" rtlCol="0">
            <a:spAutoFit/>
          </a:bodyPr>
          <a:lstStyle/>
          <a:p>
            <a:r>
              <a:rPr lang="en-US" altLang="zh-CN" sz="7200" dirty="0">
                <a:solidFill>
                  <a:schemeClr val="bg1"/>
                </a:solidFill>
                <a:latin typeface="MS UI Gothic" panose="020B0600070205080204" pitchFamily="34" charset="-128"/>
                <a:ea typeface="MS UI Gothic" panose="020B0600070205080204" pitchFamily="34" charset="-128"/>
                <a:cs typeface="Segoe UI Light" panose="020B0502040204020203" pitchFamily="34" charset="0"/>
                <a:sym typeface="阿里巴巴普惠体 Medium" panose="00020600040101010101" charset="-122"/>
              </a:rPr>
              <a:t>THANK YOU</a:t>
            </a:r>
            <a:endParaRPr lang="zh-CN" altLang="en-US" sz="7200" dirty="0">
              <a:solidFill>
                <a:schemeClr val="bg1"/>
              </a:solidFill>
              <a:latin typeface="MS UI Gothic" panose="020B0600070205080204" pitchFamily="34" charset="-128"/>
              <a:ea typeface="MS UI Gothic" panose="020B0600070205080204" pitchFamily="34" charset="-128"/>
              <a:cs typeface="Segoe UI Light" panose="020B0502040204020203" pitchFamily="34" charset="0"/>
              <a:sym typeface="阿里巴巴普惠体 Medium" panose="00020600040101010101" charset="-122"/>
            </a:endParaRPr>
          </a:p>
        </p:txBody>
      </p:sp>
      <p:sp>
        <p:nvSpPr>
          <p:cNvPr id="60" name="矩形 59"/>
          <p:cNvSpPr/>
          <p:nvPr/>
        </p:nvSpPr>
        <p:spPr>
          <a:xfrm>
            <a:off x="3654371" y="4737733"/>
            <a:ext cx="74376" cy="198080"/>
          </a:xfrm>
          <a:prstGeom prst="rect">
            <a:avLst/>
          </a:prstGeom>
          <a:solidFill>
            <a:srgbClr val="2F896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2400" dirty="0">
              <a:solidFill>
                <a:schemeClr val="bg1"/>
              </a:solidFill>
              <a:latin typeface="阿里巴巴普惠体 Medium" panose="00020600040101010101" charset="-122"/>
              <a:ea typeface="阿里巴巴普惠体 Medium" panose="00020600040101010101" charset="-122"/>
              <a:sym typeface="阿里巴巴普惠体 Medium" panose="00020600040101010101" charset="-122"/>
            </a:endParaRPr>
          </a:p>
        </p:txBody>
      </p:sp>
      <p:sp>
        <p:nvSpPr>
          <p:cNvPr id="61" name="文本框 60"/>
          <p:cNvSpPr txBox="1"/>
          <p:nvPr/>
        </p:nvSpPr>
        <p:spPr>
          <a:xfrm>
            <a:off x="3823276" y="4630770"/>
            <a:ext cx="1755194" cy="400110"/>
          </a:xfrm>
          <a:prstGeom prst="rect">
            <a:avLst/>
          </a:prstGeom>
          <a:noFill/>
        </p:spPr>
        <p:txBody>
          <a:bodyPr wrap="square" rtlCol="0">
            <a:spAutoFit/>
          </a:bodyPr>
          <a:lstStyle/>
          <a:p>
            <a:pPr algn="ctr"/>
            <a:r>
              <a:rPr lang="zh-CN" altLang="en-US" sz="2000" dirty="0">
                <a:solidFill>
                  <a:schemeClr val="bg1"/>
                </a:solidFill>
                <a:latin typeface="阿里巴巴普惠体 Medium" panose="00020600040101010101" charset="-122"/>
                <a:ea typeface="阿里巴巴普惠体 Medium" panose="00020600040101010101" charset="-122"/>
                <a:sym typeface="阿里巴巴普惠体 Medium" panose="00020600040101010101" charset="-122"/>
              </a:rPr>
              <a:t>答辩人：</a:t>
            </a:r>
            <a:r>
              <a:rPr lang="en-US" altLang="zh-CN" sz="2000" dirty="0">
                <a:solidFill>
                  <a:schemeClr val="bg1"/>
                </a:solidFill>
                <a:latin typeface="阿里巴巴普惠体 Medium" panose="00020600040101010101" charset="-122"/>
                <a:ea typeface="阿里巴巴普惠体 Medium" panose="00020600040101010101" charset="-122"/>
                <a:sym typeface="阿里巴巴普惠体 Medium" panose="00020600040101010101" charset="-122"/>
              </a:rPr>
              <a:t>XXX</a:t>
            </a:r>
            <a:endParaRPr lang="zh-CN" altLang="en-US" sz="2000" dirty="0">
              <a:solidFill>
                <a:schemeClr val="bg1"/>
              </a:solidFill>
              <a:latin typeface="阿里巴巴普惠体 Medium" panose="00020600040101010101" charset="-122"/>
              <a:ea typeface="阿里巴巴普惠体 Medium" panose="00020600040101010101" charset="-122"/>
              <a:sym typeface="阿里巴巴普惠体 Medium" panose="00020600040101010101" charset="-122"/>
            </a:endParaRPr>
          </a:p>
        </p:txBody>
      </p:sp>
      <p:sp>
        <p:nvSpPr>
          <p:cNvPr id="62" name="矩形 61"/>
          <p:cNvSpPr/>
          <p:nvPr/>
        </p:nvSpPr>
        <p:spPr>
          <a:xfrm>
            <a:off x="6285101" y="4736093"/>
            <a:ext cx="74376" cy="198080"/>
          </a:xfrm>
          <a:prstGeom prst="rect">
            <a:avLst/>
          </a:prstGeom>
          <a:solidFill>
            <a:srgbClr val="2F896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2400" dirty="0">
              <a:solidFill>
                <a:schemeClr val="bg1"/>
              </a:solidFill>
              <a:latin typeface="阿里巴巴普惠体 Medium" panose="00020600040101010101" charset="-122"/>
              <a:ea typeface="阿里巴巴普惠体 Medium" panose="00020600040101010101" charset="-122"/>
              <a:sym typeface="阿里巴巴普惠体 Medium" panose="00020600040101010101" charset="-122"/>
            </a:endParaRPr>
          </a:p>
        </p:txBody>
      </p:sp>
      <p:sp>
        <p:nvSpPr>
          <p:cNvPr id="63" name="文本框 62"/>
          <p:cNvSpPr txBox="1"/>
          <p:nvPr/>
        </p:nvSpPr>
        <p:spPr>
          <a:xfrm>
            <a:off x="6454005" y="4629130"/>
            <a:ext cx="2238759" cy="400110"/>
          </a:xfrm>
          <a:prstGeom prst="rect">
            <a:avLst/>
          </a:prstGeom>
          <a:noFill/>
        </p:spPr>
        <p:txBody>
          <a:bodyPr wrap="square" rtlCol="0">
            <a:spAutoFit/>
          </a:bodyPr>
          <a:lstStyle/>
          <a:p>
            <a:pPr algn="ctr"/>
            <a:r>
              <a:rPr lang="zh-CN" altLang="en-US" sz="2000" dirty="0">
                <a:solidFill>
                  <a:schemeClr val="bg1"/>
                </a:solidFill>
                <a:latin typeface="阿里巴巴普惠体 Medium" panose="00020600040101010101" charset="-122"/>
                <a:ea typeface="阿里巴巴普惠体 Medium" panose="00020600040101010101" charset="-122"/>
                <a:sym typeface="阿里巴巴普惠体 Medium" panose="00020600040101010101" charset="-122"/>
              </a:rPr>
              <a:t>指导教师：</a:t>
            </a:r>
            <a:r>
              <a:rPr lang="en-US" altLang="zh-CN" sz="2000" dirty="0">
                <a:solidFill>
                  <a:schemeClr val="bg1"/>
                </a:solidFill>
                <a:latin typeface="阿里巴巴普惠体 Medium" panose="00020600040101010101" charset="-122"/>
                <a:ea typeface="阿里巴巴普惠体 Medium" panose="00020600040101010101" charset="-122"/>
                <a:sym typeface="阿里巴巴普惠体 Medium" panose="00020600040101010101" charset="-122"/>
              </a:rPr>
              <a:t>XXX</a:t>
            </a:r>
            <a:endParaRPr lang="zh-CN" altLang="en-US" sz="2000" dirty="0">
              <a:solidFill>
                <a:schemeClr val="bg1"/>
              </a:solidFill>
              <a:latin typeface="阿里巴巴普惠体 Medium" panose="00020600040101010101" charset="-122"/>
              <a:ea typeface="阿里巴巴普惠体 Medium" panose="00020600040101010101" charset="-122"/>
              <a:sym typeface="阿里巴巴普惠体 Medium" panose="00020600040101010101" charset="-122"/>
            </a:endParaRPr>
          </a:p>
        </p:txBody>
      </p:sp>
      <p:grpSp>
        <p:nvGrpSpPr>
          <p:cNvPr id="65" name="组合 64">
            <a:extLst>
              <a:ext uri="{FF2B5EF4-FFF2-40B4-BE49-F238E27FC236}">
                <a16:creationId xmlns:a16="http://schemas.microsoft.com/office/drawing/2014/main" id="{1495F47D-A0C6-6818-DC01-CE2FC060B98D}"/>
              </a:ext>
            </a:extLst>
          </p:cNvPr>
          <p:cNvGrpSpPr/>
          <p:nvPr/>
        </p:nvGrpSpPr>
        <p:grpSpPr>
          <a:xfrm>
            <a:off x="14708" y="-68784"/>
            <a:ext cx="1653039" cy="888842"/>
            <a:chOff x="14708" y="-68784"/>
            <a:chExt cx="1653039" cy="888842"/>
          </a:xfrm>
        </p:grpSpPr>
        <p:pic>
          <p:nvPicPr>
            <p:cNvPr id="66" name="图片 65">
              <a:extLst>
                <a:ext uri="{FF2B5EF4-FFF2-40B4-BE49-F238E27FC236}">
                  <a16:creationId xmlns:a16="http://schemas.microsoft.com/office/drawing/2014/main" id="{A2251CC6-D51F-1E9A-9394-04E839865AF6}"/>
                </a:ext>
              </a:extLst>
            </p:cNvPr>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14708" y="-68784"/>
              <a:ext cx="1653039" cy="888842"/>
            </a:xfrm>
            <a:prstGeom prst="rect">
              <a:avLst/>
            </a:prstGeom>
          </p:spPr>
        </p:pic>
        <p:pic>
          <p:nvPicPr>
            <p:cNvPr id="67" name="图片 66">
              <a:extLst>
                <a:ext uri="{FF2B5EF4-FFF2-40B4-BE49-F238E27FC236}">
                  <a16:creationId xmlns:a16="http://schemas.microsoft.com/office/drawing/2014/main" id="{B1881054-6998-0584-57A7-06DD767D0187}"/>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3107" r="67229" b="1"/>
            <a:stretch/>
          </p:blipFill>
          <p:spPr>
            <a:xfrm>
              <a:off x="126468" y="112143"/>
              <a:ext cx="483132" cy="474453"/>
            </a:xfrm>
            <a:prstGeom prst="rect">
              <a:avLst/>
            </a:prstGeom>
          </p:spPr>
        </p:pic>
      </p:gr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lt">
                                    <p:tmPct val="10000"/>
                                  </p:iterate>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childTnLst>
                                </p:cTn>
                              </p:par>
                            </p:childTnLst>
                          </p:cTn>
                        </p:par>
                        <p:par>
                          <p:cTn id="8" fill="hold">
                            <p:stCondLst>
                              <p:cond delay="1700"/>
                            </p:stCondLst>
                            <p:childTnLst>
                              <p:par>
                                <p:cTn id="9" presetID="17" presetClass="entr" presetSubtype="1" fill="hold" grpId="0" nodeType="afterEffect">
                                  <p:stCondLst>
                                    <p:cond delay="0"/>
                                  </p:stCondLst>
                                  <p:childTnLst>
                                    <p:set>
                                      <p:cBhvr>
                                        <p:cTn id="10" dur="1" fill="hold">
                                          <p:stCondLst>
                                            <p:cond delay="0"/>
                                          </p:stCondLst>
                                        </p:cTn>
                                        <p:tgtEl>
                                          <p:spTgt spid="60"/>
                                        </p:tgtEl>
                                        <p:attrNameLst>
                                          <p:attrName>style.visibility</p:attrName>
                                        </p:attrNameLst>
                                      </p:cBhvr>
                                      <p:to>
                                        <p:strVal val="visible"/>
                                      </p:to>
                                    </p:set>
                                    <p:anim calcmode="lin" valueType="num">
                                      <p:cBhvr>
                                        <p:cTn id="11" dur="750" fill="hold"/>
                                        <p:tgtEl>
                                          <p:spTgt spid="60"/>
                                        </p:tgtEl>
                                        <p:attrNameLst>
                                          <p:attrName>ppt_x</p:attrName>
                                        </p:attrNameLst>
                                      </p:cBhvr>
                                      <p:tavLst>
                                        <p:tav tm="0">
                                          <p:val>
                                            <p:strVal val="#ppt_x"/>
                                          </p:val>
                                        </p:tav>
                                        <p:tav tm="100000">
                                          <p:val>
                                            <p:strVal val="#ppt_x"/>
                                          </p:val>
                                        </p:tav>
                                      </p:tavLst>
                                    </p:anim>
                                    <p:anim calcmode="lin" valueType="num">
                                      <p:cBhvr>
                                        <p:cTn id="12" dur="750" fill="hold"/>
                                        <p:tgtEl>
                                          <p:spTgt spid="60"/>
                                        </p:tgtEl>
                                        <p:attrNameLst>
                                          <p:attrName>ppt_y</p:attrName>
                                        </p:attrNameLst>
                                      </p:cBhvr>
                                      <p:tavLst>
                                        <p:tav tm="0">
                                          <p:val>
                                            <p:strVal val="#ppt_y-#ppt_h/2"/>
                                          </p:val>
                                        </p:tav>
                                        <p:tav tm="100000">
                                          <p:val>
                                            <p:strVal val="#ppt_y"/>
                                          </p:val>
                                        </p:tav>
                                      </p:tavLst>
                                    </p:anim>
                                    <p:anim calcmode="lin" valueType="num">
                                      <p:cBhvr>
                                        <p:cTn id="13" dur="750" fill="hold"/>
                                        <p:tgtEl>
                                          <p:spTgt spid="60"/>
                                        </p:tgtEl>
                                        <p:attrNameLst>
                                          <p:attrName>ppt_w</p:attrName>
                                        </p:attrNameLst>
                                      </p:cBhvr>
                                      <p:tavLst>
                                        <p:tav tm="0">
                                          <p:val>
                                            <p:strVal val="#ppt_w"/>
                                          </p:val>
                                        </p:tav>
                                        <p:tav tm="100000">
                                          <p:val>
                                            <p:strVal val="#ppt_w"/>
                                          </p:val>
                                        </p:tav>
                                      </p:tavLst>
                                    </p:anim>
                                    <p:anim calcmode="lin" valueType="num">
                                      <p:cBhvr>
                                        <p:cTn id="14" dur="750" fill="hold"/>
                                        <p:tgtEl>
                                          <p:spTgt spid="60"/>
                                        </p:tgtEl>
                                        <p:attrNameLst>
                                          <p:attrName>ppt_h</p:attrName>
                                        </p:attrNameLst>
                                      </p:cBhvr>
                                      <p:tavLst>
                                        <p:tav tm="0">
                                          <p:val>
                                            <p:fltVal val="0"/>
                                          </p:val>
                                        </p:tav>
                                        <p:tav tm="100000">
                                          <p:val>
                                            <p:strVal val="#ppt_h"/>
                                          </p:val>
                                        </p:tav>
                                      </p:tavLst>
                                    </p:anim>
                                  </p:childTnLst>
                                </p:cTn>
                              </p:par>
                              <p:par>
                                <p:cTn id="15" presetID="17" presetClass="entr" presetSubtype="1" fill="hold" grpId="0" nodeType="withEffect">
                                  <p:stCondLst>
                                    <p:cond delay="0"/>
                                  </p:stCondLst>
                                  <p:childTnLst>
                                    <p:set>
                                      <p:cBhvr>
                                        <p:cTn id="16" dur="1" fill="hold">
                                          <p:stCondLst>
                                            <p:cond delay="0"/>
                                          </p:stCondLst>
                                        </p:cTn>
                                        <p:tgtEl>
                                          <p:spTgt spid="62"/>
                                        </p:tgtEl>
                                        <p:attrNameLst>
                                          <p:attrName>style.visibility</p:attrName>
                                        </p:attrNameLst>
                                      </p:cBhvr>
                                      <p:to>
                                        <p:strVal val="visible"/>
                                      </p:to>
                                    </p:set>
                                    <p:anim calcmode="lin" valueType="num">
                                      <p:cBhvr>
                                        <p:cTn id="17" dur="750" fill="hold"/>
                                        <p:tgtEl>
                                          <p:spTgt spid="62"/>
                                        </p:tgtEl>
                                        <p:attrNameLst>
                                          <p:attrName>ppt_x</p:attrName>
                                        </p:attrNameLst>
                                      </p:cBhvr>
                                      <p:tavLst>
                                        <p:tav tm="0">
                                          <p:val>
                                            <p:strVal val="#ppt_x"/>
                                          </p:val>
                                        </p:tav>
                                        <p:tav tm="100000">
                                          <p:val>
                                            <p:strVal val="#ppt_x"/>
                                          </p:val>
                                        </p:tav>
                                      </p:tavLst>
                                    </p:anim>
                                    <p:anim calcmode="lin" valueType="num">
                                      <p:cBhvr>
                                        <p:cTn id="18" dur="750" fill="hold"/>
                                        <p:tgtEl>
                                          <p:spTgt spid="62"/>
                                        </p:tgtEl>
                                        <p:attrNameLst>
                                          <p:attrName>ppt_y</p:attrName>
                                        </p:attrNameLst>
                                      </p:cBhvr>
                                      <p:tavLst>
                                        <p:tav tm="0">
                                          <p:val>
                                            <p:strVal val="#ppt_y-#ppt_h/2"/>
                                          </p:val>
                                        </p:tav>
                                        <p:tav tm="100000">
                                          <p:val>
                                            <p:strVal val="#ppt_y"/>
                                          </p:val>
                                        </p:tav>
                                      </p:tavLst>
                                    </p:anim>
                                    <p:anim calcmode="lin" valueType="num">
                                      <p:cBhvr>
                                        <p:cTn id="19" dur="750" fill="hold"/>
                                        <p:tgtEl>
                                          <p:spTgt spid="62"/>
                                        </p:tgtEl>
                                        <p:attrNameLst>
                                          <p:attrName>ppt_w</p:attrName>
                                        </p:attrNameLst>
                                      </p:cBhvr>
                                      <p:tavLst>
                                        <p:tav tm="0">
                                          <p:val>
                                            <p:strVal val="#ppt_w"/>
                                          </p:val>
                                        </p:tav>
                                        <p:tav tm="100000">
                                          <p:val>
                                            <p:strVal val="#ppt_w"/>
                                          </p:val>
                                        </p:tav>
                                      </p:tavLst>
                                    </p:anim>
                                    <p:anim calcmode="lin" valueType="num">
                                      <p:cBhvr>
                                        <p:cTn id="20" dur="750" fill="hold"/>
                                        <p:tgtEl>
                                          <p:spTgt spid="62"/>
                                        </p:tgtEl>
                                        <p:attrNameLst>
                                          <p:attrName>ppt_h</p:attrName>
                                        </p:attrNameLst>
                                      </p:cBhvr>
                                      <p:tavLst>
                                        <p:tav tm="0">
                                          <p:val>
                                            <p:fltVal val="0"/>
                                          </p:val>
                                        </p:tav>
                                        <p:tav tm="100000">
                                          <p:val>
                                            <p:strVal val="#ppt_h"/>
                                          </p:val>
                                        </p:tav>
                                      </p:tavLst>
                                    </p:anim>
                                  </p:childTnLst>
                                </p:cTn>
                              </p:par>
                              <p:par>
                                <p:cTn id="21" presetID="22" presetClass="entr" presetSubtype="8" fill="hold" grpId="0" nodeType="withEffect">
                                  <p:stCondLst>
                                    <p:cond delay="550"/>
                                  </p:stCondLst>
                                  <p:childTnLst>
                                    <p:set>
                                      <p:cBhvr>
                                        <p:cTn id="22" dur="1" fill="hold">
                                          <p:stCondLst>
                                            <p:cond delay="0"/>
                                          </p:stCondLst>
                                        </p:cTn>
                                        <p:tgtEl>
                                          <p:spTgt spid="61"/>
                                        </p:tgtEl>
                                        <p:attrNameLst>
                                          <p:attrName>style.visibility</p:attrName>
                                        </p:attrNameLst>
                                      </p:cBhvr>
                                      <p:to>
                                        <p:strVal val="visible"/>
                                      </p:to>
                                    </p:set>
                                    <p:animEffect transition="in" filter="wipe(left)">
                                      <p:cBhvr>
                                        <p:cTn id="23" dur="750"/>
                                        <p:tgtEl>
                                          <p:spTgt spid="61"/>
                                        </p:tgtEl>
                                      </p:cBhvr>
                                    </p:animEffect>
                                  </p:childTnLst>
                                </p:cTn>
                              </p:par>
                              <p:par>
                                <p:cTn id="24" presetID="22" presetClass="entr" presetSubtype="8" fill="hold" grpId="0" nodeType="withEffect">
                                  <p:stCondLst>
                                    <p:cond delay="500"/>
                                  </p:stCondLst>
                                  <p:childTnLst>
                                    <p:set>
                                      <p:cBhvr>
                                        <p:cTn id="25" dur="1" fill="hold">
                                          <p:stCondLst>
                                            <p:cond delay="0"/>
                                          </p:stCondLst>
                                        </p:cTn>
                                        <p:tgtEl>
                                          <p:spTgt spid="63"/>
                                        </p:tgtEl>
                                        <p:attrNameLst>
                                          <p:attrName>style.visibility</p:attrName>
                                        </p:attrNameLst>
                                      </p:cBhvr>
                                      <p:to>
                                        <p:strVal val="visible"/>
                                      </p:to>
                                    </p:set>
                                    <p:animEffect transition="in" filter="wipe(left)">
                                      <p:cBhvr>
                                        <p:cTn id="26" dur="75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0" grpId="0" animBg="1"/>
      <p:bldP spid="61" grpId="0"/>
      <p:bldP spid="62" grpId="0" animBg="1"/>
      <p:bldP spid="6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6" name="组合 215">
            <a:extLst>
              <a:ext uri="{FF2B5EF4-FFF2-40B4-BE49-F238E27FC236}">
                <a16:creationId xmlns:a16="http://schemas.microsoft.com/office/drawing/2014/main" id="{45D1A9E0-F35E-FB0D-21C2-E0326C30F1CA}"/>
              </a:ext>
            </a:extLst>
          </p:cNvPr>
          <p:cNvGrpSpPr/>
          <p:nvPr/>
        </p:nvGrpSpPr>
        <p:grpSpPr>
          <a:xfrm>
            <a:off x="6814834" y="1904456"/>
            <a:ext cx="4197014" cy="707886"/>
            <a:chOff x="6814834" y="1904456"/>
            <a:chExt cx="4197014" cy="707886"/>
          </a:xfrm>
        </p:grpSpPr>
        <p:sp>
          <p:nvSpPr>
            <p:cNvPr id="4" name="TextBox 2">
              <a:extLst>
                <a:ext uri="{FF2B5EF4-FFF2-40B4-BE49-F238E27FC236}">
                  <a16:creationId xmlns:a16="http://schemas.microsoft.com/office/drawing/2014/main" id="{1D2757A8-6957-FE7B-C976-A08E784F2DD6}"/>
                </a:ext>
              </a:extLst>
            </p:cNvPr>
            <p:cNvSpPr txBox="1"/>
            <p:nvPr/>
          </p:nvSpPr>
          <p:spPr>
            <a:xfrm>
              <a:off x="6814834" y="1904456"/>
              <a:ext cx="1288224" cy="707886"/>
            </a:xfrm>
            <a:prstGeom prst="rect">
              <a:avLst/>
            </a:prstGeom>
            <a:noFill/>
          </p:spPr>
          <p:txBody>
            <a:bodyPr wrap="square" rtlCol="0">
              <a:spAutoFit/>
            </a:bodyPr>
            <a:lstStyle/>
            <a:p>
              <a:r>
                <a:rPr lang="id-ID" sz="4000" dirty="0">
                  <a:latin typeface="+mj-lt"/>
                </a:rPr>
                <a:t>01//</a:t>
              </a:r>
            </a:p>
          </p:txBody>
        </p:sp>
        <p:sp>
          <p:nvSpPr>
            <p:cNvPr id="6" name="TextBox 13">
              <a:extLst>
                <a:ext uri="{FF2B5EF4-FFF2-40B4-BE49-F238E27FC236}">
                  <a16:creationId xmlns:a16="http://schemas.microsoft.com/office/drawing/2014/main" id="{5C928AE5-FC3C-6301-7371-E60717FEEF37}"/>
                </a:ext>
              </a:extLst>
            </p:cNvPr>
            <p:cNvSpPr txBox="1"/>
            <p:nvPr/>
          </p:nvSpPr>
          <p:spPr>
            <a:xfrm>
              <a:off x="8229130" y="2042955"/>
              <a:ext cx="2782718" cy="430887"/>
            </a:xfrm>
            <a:prstGeom prst="rect">
              <a:avLst/>
            </a:prstGeom>
            <a:noFill/>
          </p:spPr>
          <p:txBody>
            <a:bodyPr wrap="square" lIns="0" tIns="0" rIns="0" bIns="0" rtlCol="0" anchor="t" anchorCtr="0">
              <a:spAutoFit/>
            </a:bodyPr>
            <a:lstStyle/>
            <a:p>
              <a:r>
                <a:rPr lang="zh-CN" altLang="en-US" sz="2800" dirty="0">
                  <a:latin typeface="微软雅黑" panose="020B0503020204020204" pitchFamily="34" charset="-122"/>
                  <a:ea typeface="微软雅黑" panose="020B0503020204020204" pitchFamily="34" charset="-122"/>
                  <a:cs typeface="Arial Unicode MS" panose="020B0604020202020204" pitchFamily="34" charset="-122"/>
                </a:rPr>
                <a:t>选题背景与意义</a:t>
              </a:r>
              <a:endParaRPr lang="en-US" altLang="zh-CN" sz="2800" dirty="0">
                <a:latin typeface="微软雅黑" panose="020B0503020204020204" pitchFamily="34" charset="-122"/>
                <a:ea typeface="微软雅黑" panose="020B0503020204020204" pitchFamily="34" charset="-122"/>
                <a:cs typeface="Arial Unicode MS" panose="020B0604020202020204" pitchFamily="34" charset="-122"/>
              </a:endParaRPr>
            </a:p>
          </p:txBody>
        </p:sp>
      </p:grpSp>
      <p:grpSp>
        <p:nvGrpSpPr>
          <p:cNvPr id="217" name="组合 216">
            <a:extLst>
              <a:ext uri="{FF2B5EF4-FFF2-40B4-BE49-F238E27FC236}">
                <a16:creationId xmlns:a16="http://schemas.microsoft.com/office/drawing/2014/main" id="{7C3A4BD9-3E68-A28A-C617-FB86D7DD0DCA}"/>
              </a:ext>
            </a:extLst>
          </p:cNvPr>
          <p:cNvGrpSpPr/>
          <p:nvPr/>
        </p:nvGrpSpPr>
        <p:grpSpPr>
          <a:xfrm>
            <a:off x="6814834" y="2904611"/>
            <a:ext cx="4197014" cy="707886"/>
            <a:chOff x="6814834" y="2904611"/>
            <a:chExt cx="4197014" cy="707886"/>
          </a:xfrm>
        </p:grpSpPr>
        <p:sp>
          <p:nvSpPr>
            <p:cNvPr id="8" name="TextBox 2">
              <a:extLst>
                <a:ext uri="{FF2B5EF4-FFF2-40B4-BE49-F238E27FC236}">
                  <a16:creationId xmlns:a16="http://schemas.microsoft.com/office/drawing/2014/main" id="{BACDF635-8F7D-7AAF-ADAC-B9AC6DD053E0}"/>
                </a:ext>
              </a:extLst>
            </p:cNvPr>
            <p:cNvSpPr txBox="1"/>
            <p:nvPr/>
          </p:nvSpPr>
          <p:spPr>
            <a:xfrm>
              <a:off x="6814834" y="2904611"/>
              <a:ext cx="1288224" cy="707886"/>
            </a:xfrm>
            <a:prstGeom prst="rect">
              <a:avLst/>
            </a:prstGeom>
            <a:noFill/>
          </p:spPr>
          <p:txBody>
            <a:bodyPr wrap="square" rtlCol="0">
              <a:spAutoFit/>
            </a:bodyPr>
            <a:lstStyle/>
            <a:p>
              <a:r>
                <a:rPr lang="id-ID" sz="4000" dirty="0">
                  <a:latin typeface="+mj-lt"/>
                </a:rPr>
                <a:t>0</a:t>
              </a:r>
              <a:r>
                <a:rPr lang="en-US" altLang="zh-CN" sz="4000" dirty="0">
                  <a:latin typeface="+mj-lt"/>
                </a:rPr>
                <a:t>2</a:t>
              </a:r>
              <a:r>
                <a:rPr lang="id-ID" sz="4000" dirty="0">
                  <a:latin typeface="+mj-lt"/>
                </a:rPr>
                <a:t>//</a:t>
              </a:r>
            </a:p>
          </p:txBody>
        </p:sp>
        <p:sp>
          <p:nvSpPr>
            <p:cNvPr id="9" name="TextBox 13">
              <a:extLst>
                <a:ext uri="{FF2B5EF4-FFF2-40B4-BE49-F238E27FC236}">
                  <a16:creationId xmlns:a16="http://schemas.microsoft.com/office/drawing/2014/main" id="{A99EBEC8-4886-7327-FF75-E0104A966368}"/>
                </a:ext>
              </a:extLst>
            </p:cNvPr>
            <p:cNvSpPr txBox="1"/>
            <p:nvPr/>
          </p:nvSpPr>
          <p:spPr>
            <a:xfrm>
              <a:off x="8229130" y="3043110"/>
              <a:ext cx="2782718" cy="430887"/>
            </a:xfrm>
            <a:prstGeom prst="rect">
              <a:avLst/>
            </a:prstGeom>
            <a:noFill/>
          </p:spPr>
          <p:txBody>
            <a:bodyPr wrap="square" lIns="0" tIns="0" rIns="0" bIns="0" rtlCol="0" anchor="t" anchorCtr="0">
              <a:spAutoFit/>
            </a:bodyPr>
            <a:lstStyle/>
            <a:p>
              <a:r>
                <a:rPr lang="zh-CN" altLang="en-US" sz="2800" dirty="0">
                  <a:latin typeface="微软雅黑" panose="020B0503020204020204" pitchFamily="34" charset="-122"/>
                  <a:ea typeface="微软雅黑" panose="020B0503020204020204" pitchFamily="34" charset="-122"/>
                  <a:cs typeface="Arial Unicode MS" panose="020B0604020202020204" pitchFamily="34" charset="-122"/>
                </a:rPr>
                <a:t>论文框架与内容</a:t>
              </a:r>
              <a:endParaRPr lang="en-US" altLang="zh-CN" sz="2800" dirty="0">
                <a:latin typeface="微软雅黑" panose="020B0503020204020204" pitchFamily="34" charset="-122"/>
                <a:ea typeface="微软雅黑" panose="020B0503020204020204" pitchFamily="34" charset="-122"/>
                <a:cs typeface="Arial Unicode MS" panose="020B0604020202020204" pitchFamily="34" charset="-122"/>
              </a:endParaRPr>
            </a:p>
          </p:txBody>
        </p:sp>
      </p:grpSp>
      <p:grpSp>
        <p:nvGrpSpPr>
          <p:cNvPr id="218" name="组合 217">
            <a:extLst>
              <a:ext uri="{FF2B5EF4-FFF2-40B4-BE49-F238E27FC236}">
                <a16:creationId xmlns:a16="http://schemas.microsoft.com/office/drawing/2014/main" id="{712F71EE-A189-DAF6-C144-3CD007AD1E2B}"/>
              </a:ext>
            </a:extLst>
          </p:cNvPr>
          <p:cNvGrpSpPr/>
          <p:nvPr/>
        </p:nvGrpSpPr>
        <p:grpSpPr>
          <a:xfrm>
            <a:off x="6814834" y="3904766"/>
            <a:ext cx="4197014" cy="707886"/>
            <a:chOff x="6814834" y="3904766"/>
            <a:chExt cx="4197014" cy="707886"/>
          </a:xfrm>
        </p:grpSpPr>
        <p:sp>
          <p:nvSpPr>
            <p:cNvPr id="10" name="TextBox 2">
              <a:extLst>
                <a:ext uri="{FF2B5EF4-FFF2-40B4-BE49-F238E27FC236}">
                  <a16:creationId xmlns:a16="http://schemas.microsoft.com/office/drawing/2014/main" id="{F0A1544B-4C0B-2728-69FF-5E6A3612082A}"/>
                </a:ext>
              </a:extLst>
            </p:cNvPr>
            <p:cNvSpPr txBox="1"/>
            <p:nvPr/>
          </p:nvSpPr>
          <p:spPr>
            <a:xfrm>
              <a:off x="6814834" y="3904766"/>
              <a:ext cx="1288224" cy="707886"/>
            </a:xfrm>
            <a:prstGeom prst="rect">
              <a:avLst/>
            </a:prstGeom>
            <a:noFill/>
          </p:spPr>
          <p:txBody>
            <a:bodyPr wrap="square" rtlCol="0">
              <a:spAutoFit/>
            </a:bodyPr>
            <a:lstStyle/>
            <a:p>
              <a:r>
                <a:rPr lang="id-ID" sz="4000" dirty="0">
                  <a:latin typeface="+mj-lt"/>
                </a:rPr>
                <a:t>0</a:t>
              </a:r>
              <a:r>
                <a:rPr lang="en-US" sz="4000" dirty="0">
                  <a:latin typeface="+mj-lt"/>
                </a:rPr>
                <a:t>3</a:t>
              </a:r>
              <a:r>
                <a:rPr lang="id-ID" sz="4000" dirty="0">
                  <a:latin typeface="+mj-lt"/>
                </a:rPr>
                <a:t>//</a:t>
              </a:r>
            </a:p>
          </p:txBody>
        </p:sp>
        <p:sp>
          <p:nvSpPr>
            <p:cNvPr id="11" name="TextBox 13">
              <a:extLst>
                <a:ext uri="{FF2B5EF4-FFF2-40B4-BE49-F238E27FC236}">
                  <a16:creationId xmlns:a16="http://schemas.microsoft.com/office/drawing/2014/main" id="{FD177B48-9AE4-A73C-7DE3-445BEFE7697B}"/>
                </a:ext>
              </a:extLst>
            </p:cNvPr>
            <p:cNvSpPr txBox="1"/>
            <p:nvPr/>
          </p:nvSpPr>
          <p:spPr>
            <a:xfrm>
              <a:off x="8229130" y="4043265"/>
              <a:ext cx="2782718" cy="430887"/>
            </a:xfrm>
            <a:prstGeom prst="rect">
              <a:avLst/>
            </a:prstGeom>
            <a:noFill/>
          </p:spPr>
          <p:txBody>
            <a:bodyPr wrap="square" lIns="0" tIns="0" rIns="0" bIns="0" rtlCol="0" anchor="t" anchorCtr="0">
              <a:spAutoFit/>
            </a:bodyPr>
            <a:lstStyle/>
            <a:p>
              <a:r>
                <a:rPr lang="zh-CN" altLang="en-US" sz="2800" dirty="0">
                  <a:latin typeface="微软雅黑" panose="020B0503020204020204" pitchFamily="34" charset="-122"/>
                  <a:ea typeface="微软雅黑" panose="020B0503020204020204" pitchFamily="34" charset="-122"/>
                  <a:cs typeface="Arial Unicode MS" panose="020B0604020202020204" pitchFamily="34" charset="-122"/>
                </a:rPr>
                <a:t>研究方法及过程</a:t>
              </a:r>
              <a:endParaRPr lang="en-US" altLang="zh-CN" sz="2800" dirty="0">
                <a:latin typeface="微软雅黑" panose="020B0503020204020204" pitchFamily="34" charset="-122"/>
                <a:ea typeface="微软雅黑" panose="020B0503020204020204" pitchFamily="34" charset="-122"/>
                <a:cs typeface="Arial Unicode MS" panose="020B0604020202020204" pitchFamily="34" charset="-122"/>
              </a:endParaRPr>
            </a:p>
          </p:txBody>
        </p:sp>
      </p:grpSp>
      <p:grpSp>
        <p:nvGrpSpPr>
          <p:cNvPr id="219" name="组合 218">
            <a:extLst>
              <a:ext uri="{FF2B5EF4-FFF2-40B4-BE49-F238E27FC236}">
                <a16:creationId xmlns:a16="http://schemas.microsoft.com/office/drawing/2014/main" id="{25AC6017-F684-4D06-A627-FB14CF109C87}"/>
              </a:ext>
            </a:extLst>
          </p:cNvPr>
          <p:cNvGrpSpPr/>
          <p:nvPr/>
        </p:nvGrpSpPr>
        <p:grpSpPr>
          <a:xfrm>
            <a:off x="6814834" y="4904921"/>
            <a:ext cx="4197014" cy="707886"/>
            <a:chOff x="6814834" y="4904921"/>
            <a:chExt cx="4197014" cy="707886"/>
          </a:xfrm>
        </p:grpSpPr>
        <p:sp>
          <p:nvSpPr>
            <p:cNvPr id="12" name="TextBox 2">
              <a:extLst>
                <a:ext uri="{FF2B5EF4-FFF2-40B4-BE49-F238E27FC236}">
                  <a16:creationId xmlns:a16="http://schemas.microsoft.com/office/drawing/2014/main" id="{C9DD256F-263E-368E-383E-7DAB6234CF73}"/>
                </a:ext>
              </a:extLst>
            </p:cNvPr>
            <p:cNvSpPr txBox="1"/>
            <p:nvPr/>
          </p:nvSpPr>
          <p:spPr>
            <a:xfrm>
              <a:off x="6814834" y="4904921"/>
              <a:ext cx="1288224" cy="707886"/>
            </a:xfrm>
            <a:prstGeom prst="rect">
              <a:avLst/>
            </a:prstGeom>
            <a:noFill/>
          </p:spPr>
          <p:txBody>
            <a:bodyPr wrap="square" rtlCol="0">
              <a:spAutoFit/>
            </a:bodyPr>
            <a:lstStyle/>
            <a:p>
              <a:r>
                <a:rPr lang="id-ID" sz="4000" dirty="0">
                  <a:latin typeface="+mj-lt"/>
                </a:rPr>
                <a:t>0</a:t>
              </a:r>
              <a:r>
                <a:rPr lang="en-US" sz="4000" dirty="0">
                  <a:latin typeface="+mj-lt"/>
                </a:rPr>
                <a:t>4</a:t>
              </a:r>
              <a:r>
                <a:rPr lang="id-ID" sz="4000" dirty="0">
                  <a:latin typeface="+mj-lt"/>
                </a:rPr>
                <a:t>//</a:t>
              </a:r>
            </a:p>
          </p:txBody>
        </p:sp>
        <p:sp>
          <p:nvSpPr>
            <p:cNvPr id="13" name="TextBox 13">
              <a:extLst>
                <a:ext uri="{FF2B5EF4-FFF2-40B4-BE49-F238E27FC236}">
                  <a16:creationId xmlns:a16="http://schemas.microsoft.com/office/drawing/2014/main" id="{73B9B9C4-675B-120C-F47D-9427D01A2D38}"/>
                </a:ext>
              </a:extLst>
            </p:cNvPr>
            <p:cNvSpPr txBox="1"/>
            <p:nvPr/>
          </p:nvSpPr>
          <p:spPr>
            <a:xfrm>
              <a:off x="8229130" y="5043420"/>
              <a:ext cx="2782718" cy="430887"/>
            </a:xfrm>
            <a:prstGeom prst="rect">
              <a:avLst/>
            </a:prstGeom>
            <a:noFill/>
          </p:spPr>
          <p:txBody>
            <a:bodyPr wrap="square" lIns="0" tIns="0" rIns="0" bIns="0" rtlCol="0" anchor="t" anchorCtr="0">
              <a:spAutoFit/>
            </a:bodyPr>
            <a:lstStyle/>
            <a:p>
              <a:r>
                <a:rPr lang="zh-CN" altLang="en-US" sz="2800" dirty="0">
                  <a:latin typeface="微软雅黑" panose="020B0503020204020204" pitchFamily="34" charset="-122"/>
                  <a:ea typeface="微软雅黑" panose="020B0503020204020204" pitchFamily="34" charset="-122"/>
                  <a:cs typeface="Arial Unicode MS" panose="020B0604020202020204" pitchFamily="34" charset="-122"/>
                </a:rPr>
                <a:t>论文总结及致谢</a:t>
              </a:r>
              <a:endParaRPr lang="en-US" altLang="zh-CN" sz="2800" dirty="0">
                <a:latin typeface="微软雅黑" panose="020B0503020204020204" pitchFamily="34" charset="-122"/>
                <a:ea typeface="微软雅黑" panose="020B0503020204020204" pitchFamily="34" charset="-122"/>
                <a:cs typeface="Arial Unicode MS" panose="020B0604020202020204" pitchFamily="34" charset="-122"/>
              </a:endParaRPr>
            </a:p>
          </p:txBody>
        </p:sp>
      </p:grpSp>
      <p:grpSp>
        <p:nvGrpSpPr>
          <p:cNvPr id="215" name="组合 214">
            <a:extLst>
              <a:ext uri="{FF2B5EF4-FFF2-40B4-BE49-F238E27FC236}">
                <a16:creationId xmlns:a16="http://schemas.microsoft.com/office/drawing/2014/main" id="{F66B129E-938F-1CB7-C960-F65A501E8B96}"/>
              </a:ext>
            </a:extLst>
          </p:cNvPr>
          <p:cNvGrpSpPr/>
          <p:nvPr/>
        </p:nvGrpSpPr>
        <p:grpSpPr>
          <a:xfrm>
            <a:off x="6536724" y="524147"/>
            <a:ext cx="4475124" cy="1200051"/>
            <a:chOff x="6536724" y="524147"/>
            <a:chExt cx="4475124" cy="1200051"/>
          </a:xfrm>
        </p:grpSpPr>
        <p:sp>
          <p:nvSpPr>
            <p:cNvPr id="14" name="文本框 13">
              <a:extLst>
                <a:ext uri="{FF2B5EF4-FFF2-40B4-BE49-F238E27FC236}">
                  <a16:creationId xmlns:a16="http://schemas.microsoft.com/office/drawing/2014/main" id="{DEEECCBE-8F3F-4611-0321-2B529295A0B9}"/>
                </a:ext>
              </a:extLst>
            </p:cNvPr>
            <p:cNvSpPr txBox="1"/>
            <p:nvPr/>
          </p:nvSpPr>
          <p:spPr>
            <a:xfrm>
              <a:off x="8070324" y="524147"/>
              <a:ext cx="1436918" cy="830997"/>
            </a:xfrm>
            <a:prstGeom prst="rect">
              <a:avLst/>
            </a:prstGeom>
            <a:noFill/>
          </p:spPr>
          <p:txBody>
            <a:bodyPr wrap="square" rtlCol="0">
              <a:spAutoFit/>
            </a:bodyPr>
            <a:lstStyle/>
            <a:p>
              <a:pPr algn="dist"/>
              <a:r>
                <a:rPr lang="zh-CN" altLang="en-US" sz="4800" dirty="0">
                  <a:latin typeface="造字工房悦黑体验版细体" pitchFamily="50" charset="-122"/>
                  <a:ea typeface="造字工房悦黑体验版细体" pitchFamily="50" charset="-122"/>
                </a:rPr>
                <a:t>目录</a:t>
              </a:r>
            </a:p>
          </p:txBody>
        </p:sp>
        <p:sp>
          <p:nvSpPr>
            <p:cNvPr id="15" name="文本框 14">
              <a:extLst>
                <a:ext uri="{FF2B5EF4-FFF2-40B4-BE49-F238E27FC236}">
                  <a16:creationId xmlns:a16="http://schemas.microsoft.com/office/drawing/2014/main" id="{C43B3630-7781-AC38-98A3-128D5598173E}"/>
                </a:ext>
              </a:extLst>
            </p:cNvPr>
            <p:cNvSpPr txBox="1"/>
            <p:nvPr/>
          </p:nvSpPr>
          <p:spPr>
            <a:xfrm>
              <a:off x="8009143" y="1200978"/>
              <a:ext cx="1559279" cy="523220"/>
            </a:xfrm>
            <a:prstGeom prst="rect">
              <a:avLst/>
            </a:prstGeom>
            <a:noFill/>
          </p:spPr>
          <p:txBody>
            <a:bodyPr wrap="square" rtlCol="0">
              <a:spAutoFit/>
            </a:bodyPr>
            <a:lstStyle/>
            <a:p>
              <a:pPr algn="ctr"/>
              <a:r>
                <a:rPr lang="en-US" altLang="zh-CN" sz="2800" dirty="0">
                  <a:solidFill>
                    <a:srgbClr val="2F896D"/>
                  </a:solidFill>
                  <a:latin typeface="造字工房悦黑体验版细体" pitchFamily="50" charset="-122"/>
                  <a:ea typeface="造字工房悦黑体验版细体" pitchFamily="50" charset="-122"/>
                </a:rPr>
                <a:t>content</a:t>
              </a:r>
              <a:endParaRPr lang="zh-CN" altLang="en-US" sz="2800" dirty="0">
                <a:solidFill>
                  <a:srgbClr val="2F896D"/>
                </a:solidFill>
                <a:latin typeface="造字工房悦黑体验版细体" pitchFamily="50" charset="-122"/>
                <a:ea typeface="造字工房悦黑体验版细体" pitchFamily="50" charset="-122"/>
              </a:endParaRPr>
            </a:p>
          </p:txBody>
        </p:sp>
        <p:cxnSp>
          <p:nvCxnSpPr>
            <p:cNvPr id="16" name="直接连接符 15">
              <a:extLst>
                <a:ext uri="{FF2B5EF4-FFF2-40B4-BE49-F238E27FC236}">
                  <a16:creationId xmlns:a16="http://schemas.microsoft.com/office/drawing/2014/main" id="{CD9BFFE9-DCE1-CCF7-0F43-BAD73C777C83}"/>
                </a:ext>
              </a:extLst>
            </p:cNvPr>
            <p:cNvCxnSpPr>
              <a:cxnSpLocks/>
            </p:cNvCxnSpPr>
            <p:nvPr/>
          </p:nvCxnSpPr>
          <p:spPr>
            <a:xfrm>
              <a:off x="6536724" y="1020719"/>
              <a:ext cx="1309817" cy="0"/>
            </a:xfrm>
            <a:prstGeom prst="line">
              <a:avLst/>
            </a:prstGeom>
            <a:ln>
              <a:solidFill>
                <a:srgbClr val="2F896D"/>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DE4741F3-AA5B-A017-583B-82AF8C494090}"/>
                </a:ext>
              </a:extLst>
            </p:cNvPr>
            <p:cNvCxnSpPr>
              <a:cxnSpLocks/>
            </p:cNvCxnSpPr>
            <p:nvPr/>
          </p:nvCxnSpPr>
          <p:spPr>
            <a:xfrm>
              <a:off x="9731026" y="1020719"/>
              <a:ext cx="1280822" cy="0"/>
            </a:xfrm>
            <a:prstGeom prst="line">
              <a:avLst/>
            </a:prstGeom>
            <a:ln>
              <a:solidFill>
                <a:srgbClr val="2F896D"/>
              </a:solidFill>
            </a:ln>
          </p:spPr>
          <p:style>
            <a:lnRef idx="1">
              <a:schemeClr val="accent1"/>
            </a:lnRef>
            <a:fillRef idx="0">
              <a:schemeClr val="accent1"/>
            </a:fillRef>
            <a:effectRef idx="0">
              <a:schemeClr val="accent1"/>
            </a:effectRef>
            <a:fontRef idx="minor">
              <a:schemeClr val="tx1"/>
            </a:fontRef>
          </p:style>
        </p:cxnSp>
      </p:grpSp>
      <p:pic>
        <p:nvPicPr>
          <p:cNvPr id="19" name="图片 18">
            <a:extLst>
              <a:ext uri="{FF2B5EF4-FFF2-40B4-BE49-F238E27FC236}">
                <a16:creationId xmlns:a16="http://schemas.microsoft.com/office/drawing/2014/main" id="{02E333B8-BCCE-9D94-C1DB-BD422D7E3DF0}"/>
              </a:ext>
            </a:extLst>
          </p:cNvPr>
          <p:cNvPicPr>
            <a:picLocks noChangeAspect="1"/>
          </p:cNvPicPr>
          <p:nvPr/>
        </p:nvPicPr>
        <p:blipFill>
          <a:blip r:embed="rId3" cstate="print">
            <a:extLst>
              <a:ext uri="{BEBA8EAE-BF5A-486C-A8C5-ECC9F3942E4B}">
                <a14:imgProps xmlns:a14="http://schemas.microsoft.com/office/drawing/2010/main">
                  <a14:imgLayer r:embed="rId4">
                    <a14:imgEffect>
                      <a14:artisticCement/>
                    </a14:imgEffect>
                  </a14:imgLayer>
                </a14:imgProps>
              </a:ext>
              <a:ext uri="{28A0092B-C50C-407E-A947-70E740481C1C}">
                <a14:useLocalDpi xmlns:a14="http://schemas.microsoft.com/office/drawing/2010/main" val="0"/>
              </a:ext>
            </a:extLst>
          </a:blip>
          <a:stretch>
            <a:fillRect/>
          </a:stretch>
        </p:blipFill>
        <p:spPr>
          <a:xfrm>
            <a:off x="371354" y="484495"/>
            <a:ext cx="3792873" cy="5485287"/>
          </a:xfrm>
          <a:prstGeom prst="rect">
            <a:avLst/>
          </a:prstGeom>
        </p:spPr>
      </p:pic>
      <p:pic>
        <p:nvPicPr>
          <p:cNvPr id="29" name="图片 28">
            <a:extLst>
              <a:ext uri="{FF2B5EF4-FFF2-40B4-BE49-F238E27FC236}">
                <a16:creationId xmlns:a16="http://schemas.microsoft.com/office/drawing/2014/main" id="{36396079-EDEE-02D0-B786-07617854555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0" y="-148281"/>
            <a:ext cx="1569137" cy="837365"/>
          </a:xfrm>
          <a:prstGeom prst="rect">
            <a:avLst/>
          </a:prstGeom>
        </p:spPr>
      </p:pic>
      <p:pic>
        <p:nvPicPr>
          <p:cNvPr id="21" name="图片 20">
            <a:extLst>
              <a:ext uri="{FF2B5EF4-FFF2-40B4-BE49-F238E27FC236}">
                <a16:creationId xmlns:a16="http://schemas.microsoft.com/office/drawing/2014/main" id="{25780A02-31C9-D2C5-9F70-7CAD352CF3C3}"/>
              </a:ext>
            </a:extLst>
          </p:cNvPr>
          <p:cNvPicPr>
            <a:picLocks noChangeAspect="1"/>
          </p:cNvPicPr>
          <p:nvPr/>
        </p:nvPicPr>
        <p:blipFill>
          <a:blip r:embed="rId6" cstate="print">
            <a:extLst>
              <a:ext uri="{BEBA8EAE-BF5A-486C-A8C5-ECC9F3942E4B}">
                <a14:imgProps xmlns:a14="http://schemas.microsoft.com/office/drawing/2010/main">
                  <a14:imgLayer r:embed="rId7">
                    <a14:imgEffect>
                      <a14:artisticCement/>
                    </a14:imgEffect>
                  </a14:imgLayer>
                </a14:imgProps>
              </a:ext>
              <a:ext uri="{28A0092B-C50C-407E-A947-70E740481C1C}">
                <a14:useLocalDpi xmlns:a14="http://schemas.microsoft.com/office/drawing/2010/main" val="0"/>
              </a:ext>
            </a:extLst>
          </a:blip>
          <a:stretch>
            <a:fillRect/>
          </a:stretch>
        </p:blipFill>
        <p:spPr>
          <a:xfrm>
            <a:off x="3223249" y="1746115"/>
            <a:ext cx="2697501" cy="3543640"/>
          </a:xfrm>
          <a:prstGeom prst="rect">
            <a:avLst/>
          </a:prstGeom>
        </p:spPr>
      </p:pic>
    </p:spTree>
    <p:extLst>
      <p:ext uri="{BB962C8B-B14F-4D97-AF65-F5344CB8AC3E}">
        <p14:creationId xmlns:p14="http://schemas.microsoft.com/office/powerpoint/2010/main" val="3596729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randombar(horizontal)">
                                      <p:cBhvr>
                                        <p:cTn id="7" dur="500"/>
                                        <p:tgtEl>
                                          <p:spTgt spid="19"/>
                                        </p:tgtEl>
                                      </p:cBhvr>
                                    </p:animEffect>
                                  </p:childTnLst>
                                </p:cTn>
                              </p:par>
                              <p:par>
                                <p:cTn id="8" presetID="14" presetClass="entr" presetSubtype="10" fill="hold" nodeType="withEffect">
                                  <p:stCondLst>
                                    <p:cond delay="200"/>
                                  </p:stCondLst>
                                  <p:childTnLst>
                                    <p:set>
                                      <p:cBhvr>
                                        <p:cTn id="9" dur="1" fill="hold">
                                          <p:stCondLst>
                                            <p:cond delay="0"/>
                                          </p:stCondLst>
                                        </p:cTn>
                                        <p:tgtEl>
                                          <p:spTgt spid="21"/>
                                        </p:tgtEl>
                                        <p:attrNameLst>
                                          <p:attrName>style.visibility</p:attrName>
                                        </p:attrNameLst>
                                      </p:cBhvr>
                                      <p:to>
                                        <p:strVal val="visible"/>
                                      </p:to>
                                    </p:set>
                                    <p:animEffect transition="in" filter="randombar(horizontal)">
                                      <p:cBhvr>
                                        <p:cTn id="10" dur="500"/>
                                        <p:tgtEl>
                                          <p:spTgt spid="21"/>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nodeType="clickEffect">
                                  <p:stCondLst>
                                    <p:cond delay="0"/>
                                  </p:stCondLst>
                                  <p:childTnLst>
                                    <p:set>
                                      <p:cBhvr>
                                        <p:cTn id="14" dur="1" fill="hold">
                                          <p:stCondLst>
                                            <p:cond delay="0"/>
                                          </p:stCondLst>
                                        </p:cTn>
                                        <p:tgtEl>
                                          <p:spTgt spid="215"/>
                                        </p:tgtEl>
                                        <p:attrNameLst>
                                          <p:attrName>style.visibility</p:attrName>
                                        </p:attrNameLst>
                                      </p:cBhvr>
                                      <p:to>
                                        <p:strVal val="visible"/>
                                      </p:to>
                                    </p:set>
                                    <p:animEffect transition="in" filter="wipe(up)">
                                      <p:cBhvr>
                                        <p:cTn id="15" dur="500"/>
                                        <p:tgtEl>
                                          <p:spTgt spid="215"/>
                                        </p:tgtEl>
                                      </p:cBhvr>
                                    </p:animEffect>
                                  </p:childTnLst>
                                </p:cTn>
                              </p:par>
                              <p:par>
                                <p:cTn id="16" presetID="22" presetClass="entr" presetSubtype="8" fill="hold" nodeType="withEffect">
                                  <p:stCondLst>
                                    <p:cond delay="0"/>
                                  </p:stCondLst>
                                  <p:childTnLst>
                                    <p:set>
                                      <p:cBhvr>
                                        <p:cTn id="17" dur="1" fill="hold">
                                          <p:stCondLst>
                                            <p:cond delay="0"/>
                                          </p:stCondLst>
                                        </p:cTn>
                                        <p:tgtEl>
                                          <p:spTgt spid="216"/>
                                        </p:tgtEl>
                                        <p:attrNameLst>
                                          <p:attrName>style.visibility</p:attrName>
                                        </p:attrNameLst>
                                      </p:cBhvr>
                                      <p:to>
                                        <p:strVal val="visible"/>
                                      </p:to>
                                    </p:set>
                                    <p:animEffect transition="in" filter="wipe(left)">
                                      <p:cBhvr>
                                        <p:cTn id="18" dur="500"/>
                                        <p:tgtEl>
                                          <p:spTgt spid="216"/>
                                        </p:tgtEl>
                                      </p:cBhvr>
                                    </p:animEffect>
                                  </p:childTnLst>
                                </p:cTn>
                              </p:par>
                              <p:par>
                                <p:cTn id="19" presetID="22" presetClass="entr" presetSubtype="8" fill="hold" nodeType="withEffect">
                                  <p:stCondLst>
                                    <p:cond delay="200"/>
                                  </p:stCondLst>
                                  <p:childTnLst>
                                    <p:set>
                                      <p:cBhvr>
                                        <p:cTn id="20" dur="1" fill="hold">
                                          <p:stCondLst>
                                            <p:cond delay="0"/>
                                          </p:stCondLst>
                                        </p:cTn>
                                        <p:tgtEl>
                                          <p:spTgt spid="217"/>
                                        </p:tgtEl>
                                        <p:attrNameLst>
                                          <p:attrName>style.visibility</p:attrName>
                                        </p:attrNameLst>
                                      </p:cBhvr>
                                      <p:to>
                                        <p:strVal val="visible"/>
                                      </p:to>
                                    </p:set>
                                    <p:animEffect transition="in" filter="wipe(left)">
                                      <p:cBhvr>
                                        <p:cTn id="21" dur="500"/>
                                        <p:tgtEl>
                                          <p:spTgt spid="217"/>
                                        </p:tgtEl>
                                      </p:cBhvr>
                                    </p:animEffect>
                                  </p:childTnLst>
                                </p:cTn>
                              </p:par>
                              <p:par>
                                <p:cTn id="22" presetID="22" presetClass="entr" presetSubtype="8" fill="hold" nodeType="withEffect">
                                  <p:stCondLst>
                                    <p:cond delay="300"/>
                                  </p:stCondLst>
                                  <p:childTnLst>
                                    <p:set>
                                      <p:cBhvr>
                                        <p:cTn id="23" dur="1" fill="hold">
                                          <p:stCondLst>
                                            <p:cond delay="0"/>
                                          </p:stCondLst>
                                        </p:cTn>
                                        <p:tgtEl>
                                          <p:spTgt spid="218"/>
                                        </p:tgtEl>
                                        <p:attrNameLst>
                                          <p:attrName>style.visibility</p:attrName>
                                        </p:attrNameLst>
                                      </p:cBhvr>
                                      <p:to>
                                        <p:strVal val="visible"/>
                                      </p:to>
                                    </p:set>
                                    <p:animEffect transition="in" filter="wipe(left)">
                                      <p:cBhvr>
                                        <p:cTn id="24" dur="500"/>
                                        <p:tgtEl>
                                          <p:spTgt spid="218"/>
                                        </p:tgtEl>
                                      </p:cBhvr>
                                    </p:animEffect>
                                  </p:childTnLst>
                                </p:cTn>
                              </p:par>
                              <p:par>
                                <p:cTn id="25" presetID="22" presetClass="entr" presetSubtype="8" fill="hold" nodeType="withEffect">
                                  <p:stCondLst>
                                    <p:cond delay="500"/>
                                  </p:stCondLst>
                                  <p:childTnLst>
                                    <p:set>
                                      <p:cBhvr>
                                        <p:cTn id="26" dur="1" fill="hold">
                                          <p:stCondLst>
                                            <p:cond delay="0"/>
                                          </p:stCondLst>
                                        </p:cTn>
                                        <p:tgtEl>
                                          <p:spTgt spid="219"/>
                                        </p:tgtEl>
                                        <p:attrNameLst>
                                          <p:attrName>style.visibility</p:attrName>
                                        </p:attrNameLst>
                                      </p:cBhvr>
                                      <p:to>
                                        <p:strVal val="visible"/>
                                      </p:to>
                                    </p:set>
                                    <p:animEffect transition="in" filter="wipe(left)">
                                      <p:cBhvr>
                                        <p:cTn id="27" dur="500"/>
                                        <p:tgtEl>
                                          <p:spTgt spid="2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a:extLst>
              <a:ext uri="{FF2B5EF4-FFF2-40B4-BE49-F238E27FC236}">
                <a16:creationId xmlns:a16="http://schemas.microsoft.com/office/drawing/2014/main" id="{8B8CECA2-44AA-34C0-DDE4-487C6028DD5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293108" cy="7055708"/>
          </a:xfrm>
          <a:prstGeom prst="rect">
            <a:avLst/>
          </a:prstGeom>
        </p:spPr>
      </p:pic>
      <p:pic>
        <p:nvPicPr>
          <p:cNvPr id="4" name="图片 3">
            <a:extLst>
              <a:ext uri="{FF2B5EF4-FFF2-40B4-BE49-F238E27FC236}">
                <a16:creationId xmlns:a16="http://schemas.microsoft.com/office/drawing/2014/main" id="{E994B1C3-7084-F9A9-5FC9-32F030FCA759}"/>
              </a:ext>
            </a:extLst>
          </p:cNvPr>
          <p:cNvPicPr>
            <a:picLocks noChangeAspect="1"/>
          </p:cNvPicPr>
          <p:nvPr/>
        </p:nvPicPr>
        <p:blipFill>
          <a:blip r:embed="rId3" cstate="print">
            <a:extLst>
              <a:ext uri="{BEBA8EAE-BF5A-486C-A8C5-ECC9F3942E4B}">
                <a14:imgProps xmlns:a14="http://schemas.microsoft.com/office/drawing/2010/main">
                  <a14:imgLayer r:embed="rId4">
                    <a14:imgEffect>
                      <a14:artisticCement/>
                    </a14:imgEffect>
                  </a14:imgLayer>
                </a14:imgProps>
              </a:ext>
              <a:ext uri="{28A0092B-C50C-407E-A947-70E740481C1C}">
                <a14:useLocalDpi xmlns:a14="http://schemas.microsoft.com/office/drawing/2010/main" val="0"/>
              </a:ext>
            </a:extLst>
          </a:blip>
          <a:stretch>
            <a:fillRect/>
          </a:stretch>
        </p:blipFill>
        <p:spPr>
          <a:xfrm>
            <a:off x="-3978224" y="435068"/>
            <a:ext cx="3792873" cy="5485287"/>
          </a:xfrm>
          <a:prstGeom prst="rect">
            <a:avLst/>
          </a:prstGeom>
        </p:spPr>
      </p:pic>
      <p:pic>
        <p:nvPicPr>
          <p:cNvPr id="5" name="图片 4">
            <a:extLst>
              <a:ext uri="{FF2B5EF4-FFF2-40B4-BE49-F238E27FC236}">
                <a16:creationId xmlns:a16="http://schemas.microsoft.com/office/drawing/2014/main" id="{B4BADE1D-80F9-0418-0346-91611EA21776}"/>
              </a:ext>
            </a:extLst>
          </p:cNvPr>
          <p:cNvPicPr>
            <a:picLocks noChangeAspect="1"/>
          </p:cNvPicPr>
          <p:nvPr/>
        </p:nvPicPr>
        <p:blipFill>
          <a:blip r:embed="rId5" cstate="print">
            <a:extLst>
              <a:ext uri="{BEBA8EAE-BF5A-486C-A8C5-ECC9F3942E4B}">
                <a14:imgProps xmlns:a14="http://schemas.microsoft.com/office/drawing/2010/main">
                  <a14:imgLayer r:embed="rId6">
                    <a14:imgEffect>
                      <a14:artisticCement/>
                    </a14:imgEffect>
                  </a14:imgLayer>
                </a14:imgProps>
              </a:ext>
              <a:ext uri="{28A0092B-C50C-407E-A947-70E740481C1C}">
                <a14:useLocalDpi xmlns:a14="http://schemas.microsoft.com/office/drawing/2010/main" val="0"/>
              </a:ext>
            </a:extLst>
          </a:blip>
          <a:stretch>
            <a:fillRect/>
          </a:stretch>
        </p:blipFill>
        <p:spPr>
          <a:xfrm>
            <a:off x="12293109" y="1554172"/>
            <a:ext cx="2697501" cy="3543640"/>
          </a:xfrm>
          <a:prstGeom prst="rect">
            <a:avLst/>
          </a:prstGeom>
        </p:spPr>
      </p:pic>
      <p:sp>
        <p:nvSpPr>
          <p:cNvPr id="11" name="矩形 10">
            <a:extLst>
              <a:ext uri="{FF2B5EF4-FFF2-40B4-BE49-F238E27FC236}">
                <a16:creationId xmlns:a16="http://schemas.microsoft.com/office/drawing/2014/main" id="{71F502EB-1428-5922-742D-E22A81B6208A}"/>
              </a:ext>
            </a:extLst>
          </p:cNvPr>
          <p:cNvSpPr/>
          <p:nvPr/>
        </p:nvSpPr>
        <p:spPr>
          <a:xfrm>
            <a:off x="-34943" y="-130568"/>
            <a:ext cx="12315518" cy="7495195"/>
          </a:xfrm>
          <a:prstGeom prst="rect">
            <a:avLst/>
          </a:prstGeom>
          <a:solidFill>
            <a:schemeClr val="tx1">
              <a:lumMod val="75000"/>
              <a:lumOff val="25000"/>
              <a:alpha val="6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a:extLst>
              <a:ext uri="{FF2B5EF4-FFF2-40B4-BE49-F238E27FC236}">
                <a16:creationId xmlns:a16="http://schemas.microsoft.com/office/drawing/2014/main" id="{F561F178-F605-3445-503B-556CA52A3A88}"/>
              </a:ext>
            </a:extLst>
          </p:cNvPr>
          <p:cNvGrpSpPr/>
          <p:nvPr/>
        </p:nvGrpSpPr>
        <p:grpSpPr>
          <a:xfrm>
            <a:off x="2779442" y="2914708"/>
            <a:ext cx="6438699" cy="1331123"/>
            <a:chOff x="3763480" y="2927778"/>
            <a:chExt cx="4737780" cy="620178"/>
          </a:xfrm>
        </p:grpSpPr>
        <p:cxnSp>
          <p:nvCxnSpPr>
            <p:cNvPr id="7" name="Straight Connector 27">
              <a:extLst>
                <a:ext uri="{FF2B5EF4-FFF2-40B4-BE49-F238E27FC236}">
                  <a16:creationId xmlns:a16="http://schemas.microsoft.com/office/drawing/2014/main" id="{C2E905DD-D992-BD0A-BE84-6761B12C829B}"/>
                </a:ext>
              </a:extLst>
            </p:cNvPr>
            <p:cNvCxnSpPr/>
            <p:nvPr/>
          </p:nvCxnSpPr>
          <p:spPr>
            <a:xfrm>
              <a:off x="3788549" y="3349234"/>
              <a:ext cx="461490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D589E2DF-3A11-807D-6E10-7AB93E0E2F9D}"/>
                </a:ext>
              </a:extLst>
            </p:cNvPr>
            <p:cNvSpPr txBox="1"/>
            <p:nvPr/>
          </p:nvSpPr>
          <p:spPr>
            <a:xfrm>
              <a:off x="3763480" y="3390222"/>
              <a:ext cx="4665040" cy="157734"/>
            </a:xfrm>
            <a:prstGeom prst="rect">
              <a:avLst/>
            </a:prstGeom>
            <a:noFill/>
          </p:spPr>
          <p:txBody>
            <a:bodyPr wrap="square" rtlCol="0">
              <a:spAutoFit/>
            </a:bodyPr>
            <a:lstStyle/>
            <a:p>
              <a:pPr algn="ctr"/>
              <a:r>
                <a:rPr lang="zh-CN" altLang="en-US" sz="1600" dirty="0">
                  <a:solidFill>
                    <a:schemeClr val="bg1"/>
                  </a:solidFill>
                  <a:latin typeface="微软雅黑" panose="020B0503020204020204" pitchFamily="34" charset="-122"/>
                  <a:ea typeface="微软雅黑" panose="020B0503020204020204" pitchFamily="34" charset="-122"/>
                </a:rPr>
                <a:t>此处添加此章节的简要内容</a:t>
              </a:r>
            </a:p>
          </p:txBody>
        </p:sp>
        <p:sp>
          <p:nvSpPr>
            <p:cNvPr id="9" name="TextBox 2">
              <a:extLst>
                <a:ext uri="{FF2B5EF4-FFF2-40B4-BE49-F238E27FC236}">
                  <a16:creationId xmlns:a16="http://schemas.microsoft.com/office/drawing/2014/main" id="{B4765F73-4732-31E9-151C-523AEE41C35B}"/>
                </a:ext>
              </a:extLst>
            </p:cNvPr>
            <p:cNvSpPr txBox="1"/>
            <p:nvPr/>
          </p:nvSpPr>
          <p:spPr>
            <a:xfrm>
              <a:off x="4235957" y="2927778"/>
              <a:ext cx="1288224" cy="387166"/>
            </a:xfrm>
            <a:prstGeom prst="rect">
              <a:avLst/>
            </a:prstGeom>
            <a:noFill/>
          </p:spPr>
          <p:txBody>
            <a:bodyPr wrap="square" rtlCol="0">
              <a:spAutoFit/>
            </a:bodyPr>
            <a:lstStyle/>
            <a:p>
              <a:r>
                <a:rPr lang="id-ID" sz="4800" dirty="0">
                  <a:solidFill>
                    <a:schemeClr val="bg1"/>
                  </a:solidFill>
                  <a:latin typeface="+mj-lt"/>
                </a:rPr>
                <a:t>0</a:t>
              </a:r>
              <a:r>
                <a:rPr lang="en-US" sz="4800" dirty="0">
                  <a:solidFill>
                    <a:schemeClr val="bg1"/>
                  </a:solidFill>
                  <a:latin typeface="+mj-lt"/>
                </a:rPr>
                <a:t>1 </a:t>
              </a:r>
              <a:r>
                <a:rPr lang="id-ID" sz="4800" dirty="0">
                  <a:solidFill>
                    <a:schemeClr val="bg1"/>
                  </a:solidFill>
                  <a:latin typeface="+mj-lt"/>
                </a:rPr>
                <a:t>//</a:t>
              </a:r>
            </a:p>
          </p:txBody>
        </p:sp>
        <p:sp>
          <p:nvSpPr>
            <p:cNvPr id="10" name="TextBox 13">
              <a:extLst>
                <a:ext uri="{FF2B5EF4-FFF2-40B4-BE49-F238E27FC236}">
                  <a16:creationId xmlns:a16="http://schemas.microsoft.com/office/drawing/2014/main" id="{C6187375-4AEB-F495-0ECB-7B16DEB9FE2C}"/>
                </a:ext>
              </a:extLst>
            </p:cNvPr>
            <p:cNvSpPr txBox="1"/>
            <p:nvPr/>
          </p:nvSpPr>
          <p:spPr>
            <a:xfrm>
              <a:off x="5270300" y="2964099"/>
              <a:ext cx="3230960" cy="344148"/>
            </a:xfrm>
            <a:prstGeom prst="rect">
              <a:avLst/>
            </a:prstGeom>
            <a:noFill/>
          </p:spPr>
          <p:txBody>
            <a:bodyPr wrap="square" lIns="0" tIns="0" rIns="0" bIns="0" rtlCol="0" anchor="t" anchorCtr="0">
              <a:spAutoFit/>
            </a:bodyPr>
            <a:lstStyle/>
            <a:p>
              <a:r>
                <a:rPr lang="zh-CN" altLang="en-US" sz="4800"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rPr>
                <a:t>选题背景与意义</a:t>
              </a:r>
              <a:endParaRPr lang="en-US" altLang="zh-CN" sz="4800"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endParaRPr>
            </a:p>
          </p:txBody>
        </p:sp>
      </p:grpSp>
      <p:grpSp>
        <p:nvGrpSpPr>
          <p:cNvPr id="14" name="组合 13">
            <a:extLst>
              <a:ext uri="{FF2B5EF4-FFF2-40B4-BE49-F238E27FC236}">
                <a16:creationId xmlns:a16="http://schemas.microsoft.com/office/drawing/2014/main" id="{BF511459-6342-BD76-8E7D-B03C50A85554}"/>
              </a:ext>
            </a:extLst>
          </p:cNvPr>
          <p:cNvGrpSpPr/>
          <p:nvPr/>
        </p:nvGrpSpPr>
        <p:grpSpPr>
          <a:xfrm>
            <a:off x="-34943" y="-130568"/>
            <a:ext cx="1653039" cy="888842"/>
            <a:chOff x="14708" y="-68784"/>
            <a:chExt cx="1653039" cy="888842"/>
          </a:xfrm>
        </p:grpSpPr>
        <p:pic>
          <p:nvPicPr>
            <p:cNvPr id="15" name="图片 14">
              <a:extLst>
                <a:ext uri="{FF2B5EF4-FFF2-40B4-BE49-F238E27FC236}">
                  <a16:creationId xmlns:a16="http://schemas.microsoft.com/office/drawing/2014/main" id="{62A34019-1218-204D-0F89-7570241DC9A3}"/>
                </a:ext>
              </a:extLst>
            </p:cNvPr>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14708" y="-68784"/>
              <a:ext cx="1653039" cy="888842"/>
            </a:xfrm>
            <a:prstGeom prst="rect">
              <a:avLst/>
            </a:prstGeom>
          </p:spPr>
        </p:pic>
        <p:pic>
          <p:nvPicPr>
            <p:cNvPr id="16" name="图片 15">
              <a:extLst>
                <a:ext uri="{FF2B5EF4-FFF2-40B4-BE49-F238E27FC236}">
                  <a16:creationId xmlns:a16="http://schemas.microsoft.com/office/drawing/2014/main" id="{EAD9F711-8C2A-B2B2-1FE7-12AE9812A5C6}"/>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t="-3107" r="67229" b="1"/>
            <a:stretch/>
          </p:blipFill>
          <p:spPr>
            <a:xfrm>
              <a:off x="126468" y="112143"/>
              <a:ext cx="483132" cy="474453"/>
            </a:xfrm>
            <a:prstGeom prst="rect">
              <a:avLst/>
            </a:prstGeom>
          </p:spPr>
        </p:pic>
      </p:grpSp>
    </p:spTree>
    <p:extLst>
      <p:ext uri="{BB962C8B-B14F-4D97-AF65-F5344CB8AC3E}">
        <p14:creationId xmlns:p14="http://schemas.microsoft.com/office/powerpoint/2010/main" val="38336689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17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4DFD8"/>
        </a:solidFill>
        <a:effectLst/>
      </p:bgPr>
    </p:bg>
    <p:spTree>
      <p:nvGrpSpPr>
        <p:cNvPr id="1" name=""/>
        <p:cNvGrpSpPr/>
        <p:nvPr/>
      </p:nvGrpSpPr>
      <p:grpSpPr>
        <a:xfrm>
          <a:off x="0" y="0"/>
          <a:ext cx="0" cy="0"/>
          <a:chOff x="0" y="0"/>
          <a:chExt cx="0" cy="0"/>
        </a:xfrm>
      </p:grpSpPr>
      <p:sp>
        <p:nvSpPr>
          <p:cNvPr id="40" name="文本框 39"/>
          <p:cNvSpPr txBox="1"/>
          <p:nvPr/>
        </p:nvSpPr>
        <p:spPr>
          <a:xfrm>
            <a:off x="2391395" y="229536"/>
            <a:ext cx="2109486" cy="276999"/>
          </a:xfrm>
          <a:prstGeom prst="rect">
            <a:avLst/>
          </a:prstGeom>
          <a:noFill/>
        </p:spPr>
        <p:txBody>
          <a:bodyPr wrap="square" rtlCol="0">
            <a:spAutoFit/>
          </a:bodyPr>
          <a:lstStyle/>
          <a:p>
            <a:r>
              <a:rPr lang="zh-CN" altLang="en-US" sz="1200" b="1" dirty="0">
                <a:solidFill>
                  <a:schemeClr val="bg1"/>
                </a:solidFill>
              </a:rPr>
              <a:t>ADD YOUR TEXT HERE</a:t>
            </a:r>
          </a:p>
        </p:txBody>
      </p:sp>
      <p:sp>
        <p:nvSpPr>
          <p:cNvPr id="41" name="文本框 40"/>
          <p:cNvSpPr txBox="1"/>
          <p:nvPr/>
        </p:nvSpPr>
        <p:spPr>
          <a:xfrm>
            <a:off x="142665" y="137998"/>
            <a:ext cx="2305771" cy="400110"/>
          </a:xfrm>
          <a:prstGeom prst="rect">
            <a:avLst/>
          </a:prstGeom>
          <a:noFill/>
        </p:spPr>
        <p:txBody>
          <a:bodyPr wrap="square" rtlCol="0">
            <a:spAutoFit/>
          </a:bodyPr>
          <a:lstStyle/>
          <a:p>
            <a:r>
              <a:rPr lang="zh-CN" altLang="en-US" sz="2000" b="1" spc="300" dirty="0">
                <a:solidFill>
                  <a:schemeClr val="bg1"/>
                </a:solidFill>
                <a:latin typeface="+mj-ea"/>
                <a:ea typeface="+mj-ea"/>
              </a:rPr>
              <a:t>选题背景与意义</a:t>
            </a:r>
            <a:endParaRPr lang="zh-CN" altLang="en-US" sz="1400" b="1" spc="300" dirty="0">
              <a:solidFill>
                <a:schemeClr val="bg1"/>
              </a:solidFill>
              <a:latin typeface="+mj-ea"/>
            </a:endParaRPr>
          </a:p>
        </p:txBody>
      </p:sp>
      <p:grpSp>
        <p:nvGrpSpPr>
          <p:cNvPr id="222" name="组合 221">
            <a:extLst>
              <a:ext uri="{FF2B5EF4-FFF2-40B4-BE49-F238E27FC236}">
                <a16:creationId xmlns:a16="http://schemas.microsoft.com/office/drawing/2014/main" id="{0B4617D4-ABE5-72A5-E69D-CED34D4457AB}"/>
              </a:ext>
            </a:extLst>
          </p:cNvPr>
          <p:cNvGrpSpPr/>
          <p:nvPr/>
        </p:nvGrpSpPr>
        <p:grpSpPr>
          <a:xfrm>
            <a:off x="6495976" y="1194825"/>
            <a:ext cx="5234236" cy="1107996"/>
            <a:chOff x="6531044" y="1773238"/>
            <a:chExt cx="5234236" cy="1107996"/>
          </a:xfrm>
        </p:grpSpPr>
        <p:sp>
          <p:nvSpPr>
            <p:cNvPr id="213" name="文本框 212">
              <a:extLst>
                <a:ext uri="{FF2B5EF4-FFF2-40B4-BE49-F238E27FC236}">
                  <a16:creationId xmlns:a16="http://schemas.microsoft.com/office/drawing/2014/main" id="{AF03F5C5-FB27-FA0F-553C-C02EC285B1B7}"/>
                </a:ext>
              </a:extLst>
            </p:cNvPr>
            <p:cNvSpPr txBox="1"/>
            <p:nvPr/>
          </p:nvSpPr>
          <p:spPr>
            <a:xfrm>
              <a:off x="6531044" y="1773238"/>
              <a:ext cx="1241922" cy="1107996"/>
            </a:xfrm>
            <a:prstGeom prst="rect">
              <a:avLst/>
            </a:prstGeom>
            <a:noFill/>
          </p:spPr>
          <p:txBody>
            <a:bodyPr wrap="square" rtlCol="0">
              <a:spAutoFit/>
            </a:bodyPr>
            <a:lstStyle/>
            <a:p>
              <a:r>
                <a:rPr lang="en-US" altLang="zh-CN" sz="6600" dirty="0">
                  <a:solidFill>
                    <a:srgbClr val="2F896D"/>
                  </a:solidFill>
                  <a:latin typeface="Broadway" panose="04040905080B02020502" pitchFamily="82" charset="0"/>
                </a:rPr>
                <a:t>01  </a:t>
              </a:r>
              <a:endParaRPr lang="zh-CN" altLang="en-US" sz="6600" dirty="0">
                <a:solidFill>
                  <a:srgbClr val="2F896D"/>
                </a:solidFill>
                <a:latin typeface="Broadway" panose="04040905080B02020502" pitchFamily="82" charset="0"/>
              </a:endParaRPr>
            </a:p>
          </p:txBody>
        </p:sp>
        <p:sp>
          <p:nvSpPr>
            <p:cNvPr id="214" name="文本框 213">
              <a:extLst>
                <a:ext uri="{FF2B5EF4-FFF2-40B4-BE49-F238E27FC236}">
                  <a16:creationId xmlns:a16="http://schemas.microsoft.com/office/drawing/2014/main" id="{9F2C3C7B-D8FD-46D4-1888-A3348C02BA16}"/>
                </a:ext>
              </a:extLst>
            </p:cNvPr>
            <p:cNvSpPr txBox="1"/>
            <p:nvPr/>
          </p:nvSpPr>
          <p:spPr>
            <a:xfrm>
              <a:off x="7734935" y="1946197"/>
              <a:ext cx="4030345" cy="757130"/>
            </a:xfrm>
            <a:prstGeom prst="rect">
              <a:avLst/>
            </a:prstGeom>
            <a:noFill/>
          </p:spPr>
          <p:txBody>
            <a:bodyPr wrap="square" rtlCol="0">
              <a:spAutoFit/>
            </a:bodyPr>
            <a:lstStyle/>
            <a:p>
              <a:pPr>
                <a:lnSpc>
                  <a:spcPct val="120000"/>
                </a:lnSpc>
              </a:pPr>
              <a:r>
                <a:rPr lang="zh-CN" altLang="en-US" dirty="0">
                  <a:solidFill>
                    <a:srgbClr val="595959"/>
                  </a:solidFill>
                  <a:latin typeface="微软雅黑" panose="020B0503020204020204" pitchFamily="34" charset="-122"/>
                  <a:ea typeface="微软雅黑" panose="020B0503020204020204" pitchFamily="34" charset="-122"/>
                </a:rPr>
                <a:t>请在此处添加内容请在此处添加内容请在此处添加内容请在此处添加内容</a:t>
              </a:r>
            </a:p>
          </p:txBody>
        </p:sp>
      </p:grpSp>
      <p:grpSp>
        <p:nvGrpSpPr>
          <p:cNvPr id="223" name="组合 222">
            <a:extLst>
              <a:ext uri="{FF2B5EF4-FFF2-40B4-BE49-F238E27FC236}">
                <a16:creationId xmlns:a16="http://schemas.microsoft.com/office/drawing/2014/main" id="{C7FB9CDB-B220-78E8-C49D-3189678F664C}"/>
              </a:ext>
            </a:extLst>
          </p:cNvPr>
          <p:cNvGrpSpPr/>
          <p:nvPr/>
        </p:nvGrpSpPr>
        <p:grpSpPr>
          <a:xfrm>
            <a:off x="6559347" y="2837969"/>
            <a:ext cx="5234236" cy="1107996"/>
            <a:chOff x="6531044" y="3184506"/>
            <a:chExt cx="5234236" cy="1107996"/>
          </a:xfrm>
        </p:grpSpPr>
        <p:sp>
          <p:nvSpPr>
            <p:cNvPr id="215" name="文本框 214">
              <a:extLst>
                <a:ext uri="{FF2B5EF4-FFF2-40B4-BE49-F238E27FC236}">
                  <a16:creationId xmlns:a16="http://schemas.microsoft.com/office/drawing/2014/main" id="{95DBD57D-F4DB-CA11-238B-95030E62C441}"/>
                </a:ext>
              </a:extLst>
            </p:cNvPr>
            <p:cNvSpPr txBox="1"/>
            <p:nvPr/>
          </p:nvSpPr>
          <p:spPr>
            <a:xfrm>
              <a:off x="6531044" y="3184506"/>
              <a:ext cx="1424236" cy="1107996"/>
            </a:xfrm>
            <a:prstGeom prst="rect">
              <a:avLst/>
            </a:prstGeom>
            <a:noFill/>
          </p:spPr>
          <p:txBody>
            <a:bodyPr wrap="square" rtlCol="0">
              <a:spAutoFit/>
            </a:bodyPr>
            <a:lstStyle/>
            <a:p>
              <a:r>
                <a:rPr lang="en-US" altLang="zh-CN" sz="6600" dirty="0">
                  <a:solidFill>
                    <a:srgbClr val="2F896D"/>
                  </a:solidFill>
                  <a:latin typeface="Broadway" panose="04040905080B02020502" pitchFamily="82" charset="0"/>
                </a:rPr>
                <a:t>02</a:t>
              </a:r>
              <a:endParaRPr lang="zh-CN" altLang="en-US" sz="6600" dirty="0">
                <a:solidFill>
                  <a:srgbClr val="2F896D"/>
                </a:solidFill>
                <a:latin typeface="Broadway" panose="04040905080B02020502" pitchFamily="82" charset="0"/>
              </a:endParaRPr>
            </a:p>
          </p:txBody>
        </p:sp>
        <p:sp>
          <p:nvSpPr>
            <p:cNvPr id="216" name="文本框 215">
              <a:extLst>
                <a:ext uri="{FF2B5EF4-FFF2-40B4-BE49-F238E27FC236}">
                  <a16:creationId xmlns:a16="http://schemas.microsoft.com/office/drawing/2014/main" id="{0FE7D6AF-DD94-8ED5-8308-588DA345746A}"/>
                </a:ext>
              </a:extLst>
            </p:cNvPr>
            <p:cNvSpPr txBox="1"/>
            <p:nvPr/>
          </p:nvSpPr>
          <p:spPr>
            <a:xfrm>
              <a:off x="7734935" y="3358702"/>
              <a:ext cx="4030345" cy="757130"/>
            </a:xfrm>
            <a:prstGeom prst="rect">
              <a:avLst/>
            </a:prstGeom>
            <a:noFill/>
          </p:spPr>
          <p:txBody>
            <a:bodyPr wrap="square" rtlCol="0">
              <a:spAutoFit/>
            </a:bodyPr>
            <a:lstStyle/>
            <a:p>
              <a:pPr>
                <a:lnSpc>
                  <a:spcPct val="120000"/>
                </a:lnSpc>
              </a:pPr>
              <a:r>
                <a:rPr lang="zh-CN" altLang="en-US" dirty="0">
                  <a:solidFill>
                    <a:srgbClr val="595959"/>
                  </a:solidFill>
                  <a:latin typeface="微软雅黑" panose="020B0503020204020204" pitchFamily="34" charset="-122"/>
                  <a:ea typeface="微软雅黑" panose="020B0503020204020204" pitchFamily="34" charset="-122"/>
                </a:rPr>
                <a:t>请在此处添加内容请在此处添加内容请在此处添加内容请在此处添加内容</a:t>
              </a:r>
            </a:p>
          </p:txBody>
        </p:sp>
      </p:grpSp>
      <p:grpSp>
        <p:nvGrpSpPr>
          <p:cNvPr id="224" name="组合 223">
            <a:extLst>
              <a:ext uri="{FF2B5EF4-FFF2-40B4-BE49-F238E27FC236}">
                <a16:creationId xmlns:a16="http://schemas.microsoft.com/office/drawing/2014/main" id="{7908C3F2-5A23-D6FC-64CE-B3DF9004DBBF}"/>
              </a:ext>
            </a:extLst>
          </p:cNvPr>
          <p:cNvGrpSpPr/>
          <p:nvPr/>
        </p:nvGrpSpPr>
        <p:grpSpPr>
          <a:xfrm>
            <a:off x="6581890" y="4481257"/>
            <a:ext cx="5234236" cy="1107996"/>
            <a:chOff x="6531044" y="4595774"/>
            <a:chExt cx="5234236" cy="1107996"/>
          </a:xfrm>
        </p:grpSpPr>
        <p:sp>
          <p:nvSpPr>
            <p:cNvPr id="217" name="文本框 216">
              <a:extLst>
                <a:ext uri="{FF2B5EF4-FFF2-40B4-BE49-F238E27FC236}">
                  <a16:creationId xmlns:a16="http://schemas.microsoft.com/office/drawing/2014/main" id="{9BDDFF15-452E-9909-3E49-E711C15A7875}"/>
                </a:ext>
              </a:extLst>
            </p:cNvPr>
            <p:cNvSpPr txBox="1"/>
            <p:nvPr/>
          </p:nvSpPr>
          <p:spPr>
            <a:xfrm>
              <a:off x="6531044" y="4595774"/>
              <a:ext cx="1462971" cy="1107996"/>
            </a:xfrm>
            <a:prstGeom prst="rect">
              <a:avLst/>
            </a:prstGeom>
            <a:noFill/>
          </p:spPr>
          <p:txBody>
            <a:bodyPr wrap="square" rtlCol="0">
              <a:spAutoFit/>
            </a:bodyPr>
            <a:lstStyle/>
            <a:p>
              <a:r>
                <a:rPr lang="en-US" altLang="zh-CN" sz="6600" dirty="0">
                  <a:solidFill>
                    <a:srgbClr val="2F896D"/>
                  </a:solidFill>
                  <a:latin typeface="Broadway" panose="04040905080B02020502" pitchFamily="82" charset="0"/>
                </a:rPr>
                <a:t>03</a:t>
              </a:r>
              <a:endParaRPr lang="zh-CN" altLang="en-US" sz="6600" dirty="0">
                <a:solidFill>
                  <a:srgbClr val="2F896D"/>
                </a:solidFill>
                <a:latin typeface="Broadway" panose="04040905080B02020502" pitchFamily="82" charset="0"/>
              </a:endParaRPr>
            </a:p>
          </p:txBody>
        </p:sp>
        <p:sp>
          <p:nvSpPr>
            <p:cNvPr id="218" name="文本框 217">
              <a:extLst>
                <a:ext uri="{FF2B5EF4-FFF2-40B4-BE49-F238E27FC236}">
                  <a16:creationId xmlns:a16="http://schemas.microsoft.com/office/drawing/2014/main" id="{C01855BC-78CA-FE64-E462-F58984507896}"/>
                </a:ext>
              </a:extLst>
            </p:cNvPr>
            <p:cNvSpPr txBox="1"/>
            <p:nvPr/>
          </p:nvSpPr>
          <p:spPr>
            <a:xfrm>
              <a:off x="7734935" y="4771207"/>
              <a:ext cx="4030345" cy="757130"/>
            </a:xfrm>
            <a:prstGeom prst="rect">
              <a:avLst/>
            </a:prstGeom>
            <a:noFill/>
          </p:spPr>
          <p:txBody>
            <a:bodyPr wrap="square" rtlCol="0">
              <a:spAutoFit/>
            </a:bodyPr>
            <a:lstStyle/>
            <a:p>
              <a:pPr>
                <a:lnSpc>
                  <a:spcPct val="120000"/>
                </a:lnSpc>
              </a:pPr>
              <a:r>
                <a:rPr lang="zh-CN" altLang="en-US" dirty="0">
                  <a:solidFill>
                    <a:srgbClr val="595959"/>
                  </a:solidFill>
                  <a:latin typeface="微软雅黑" panose="020B0503020204020204" pitchFamily="34" charset="-122"/>
                  <a:ea typeface="微软雅黑" panose="020B0503020204020204" pitchFamily="34" charset="-122"/>
                </a:rPr>
                <a:t>请在此处添加内容请在此处添加内容请在此处添加内容请在此处添加内容</a:t>
              </a:r>
            </a:p>
          </p:txBody>
        </p:sp>
      </p:grpSp>
      <p:graphicFrame>
        <p:nvGraphicFramePr>
          <p:cNvPr id="2" name="内容占位符 11">
            <a:extLst>
              <a:ext uri="{FF2B5EF4-FFF2-40B4-BE49-F238E27FC236}">
                <a16:creationId xmlns:a16="http://schemas.microsoft.com/office/drawing/2014/main" id="{8A1A0259-C5FD-DCFD-50DD-03D1D991307F}"/>
              </a:ext>
            </a:extLst>
          </p:cNvPr>
          <p:cNvGraphicFramePr>
            <a:graphicFrameLocks/>
          </p:cNvGraphicFramePr>
          <p:nvPr>
            <p:extLst>
              <p:ext uri="{D42A27DB-BD31-4B8C-83A1-F6EECF244321}">
                <p14:modId xmlns:p14="http://schemas.microsoft.com/office/powerpoint/2010/main" val="886138504"/>
              </p:ext>
            </p:extLst>
          </p:nvPr>
        </p:nvGraphicFramePr>
        <p:xfrm>
          <a:off x="375874" y="1457574"/>
          <a:ext cx="5491526" cy="4623441"/>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39125720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iterate type="lt">
                                    <p:tmPct val="10000"/>
                                  </p:iterate>
                                  <p:childTnLst>
                                    <p:set>
                                      <p:cBhvr>
                                        <p:cTn id="6" dur="1" fill="hold">
                                          <p:stCondLst>
                                            <p:cond delay="0"/>
                                          </p:stCondLst>
                                        </p:cTn>
                                        <p:tgtEl>
                                          <p:spTgt spid="41"/>
                                        </p:tgtEl>
                                        <p:attrNameLst>
                                          <p:attrName>style.visibility</p:attrName>
                                        </p:attrNameLst>
                                      </p:cBhvr>
                                      <p:to>
                                        <p:strVal val="visible"/>
                                      </p:to>
                                    </p:set>
                                    <p:anim calcmode="lin" valueType="num">
                                      <p:cBhvr>
                                        <p:cTn id="7" dur="500" fill="hold"/>
                                        <p:tgtEl>
                                          <p:spTgt spid="41"/>
                                        </p:tgtEl>
                                        <p:attrNameLst>
                                          <p:attrName>ppt_w</p:attrName>
                                        </p:attrNameLst>
                                      </p:cBhvr>
                                      <p:tavLst>
                                        <p:tav tm="0">
                                          <p:val>
                                            <p:fltVal val="0"/>
                                          </p:val>
                                        </p:tav>
                                        <p:tav tm="100000">
                                          <p:val>
                                            <p:strVal val="#ppt_w"/>
                                          </p:val>
                                        </p:tav>
                                      </p:tavLst>
                                    </p:anim>
                                    <p:anim calcmode="lin" valueType="num">
                                      <p:cBhvr>
                                        <p:cTn id="8" dur="500" fill="hold"/>
                                        <p:tgtEl>
                                          <p:spTgt spid="41"/>
                                        </p:tgtEl>
                                        <p:attrNameLst>
                                          <p:attrName>ppt_h</p:attrName>
                                        </p:attrNameLst>
                                      </p:cBhvr>
                                      <p:tavLst>
                                        <p:tav tm="0">
                                          <p:val>
                                            <p:fltVal val="0"/>
                                          </p:val>
                                        </p:tav>
                                        <p:tav tm="100000">
                                          <p:val>
                                            <p:strVal val="#ppt_h"/>
                                          </p:val>
                                        </p:tav>
                                      </p:tavLst>
                                    </p:anim>
                                    <p:animEffect transition="in" filter="fade">
                                      <p:cBhvr>
                                        <p:cTn id="9" dur="500"/>
                                        <p:tgtEl>
                                          <p:spTgt spid="41"/>
                                        </p:tgtEl>
                                      </p:cBhvr>
                                    </p:animEffect>
                                  </p:childTnLst>
                                </p:cTn>
                              </p:par>
                              <p:par>
                                <p:cTn id="10" presetID="53" presetClass="entr" presetSubtype="16" fill="hold" grpId="0" nodeType="withEffect">
                                  <p:stCondLst>
                                    <p:cond delay="250"/>
                                  </p:stCondLst>
                                  <p:iterate type="lt">
                                    <p:tmPct val="10000"/>
                                  </p:iterate>
                                  <p:childTnLst>
                                    <p:set>
                                      <p:cBhvr>
                                        <p:cTn id="11" dur="1" fill="hold">
                                          <p:stCondLst>
                                            <p:cond delay="0"/>
                                          </p:stCondLst>
                                        </p:cTn>
                                        <p:tgtEl>
                                          <p:spTgt spid="40"/>
                                        </p:tgtEl>
                                        <p:attrNameLst>
                                          <p:attrName>style.visibility</p:attrName>
                                        </p:attrNameLst>
                                      </p:cBhvr>
                                      <p:to>
                                        <p:strVal val="visible"/>
                                      </p:to>
                                    </p:set>
                                    <p:anim calcmode="lin" valueType="num">
                                      <p:cBhvr>
                                        <p:cTn id="12" dur="500" fill="hold"/>
                                        <p:tgtEl>
                                          <p:spTgt spid="40"/>
                                        </p:tgtEl>
                                        <p:attrNameLst>
                                          <p:attrName>ppt_w</p:attrName>
                                        </p:attrNameLst>
                                      </p:cBhvr>
                                      <p:tavLst>
                                        <p:tav tm="0">
                                          <p:val>
                                            <p:fltVal val="0"/>
                                          </p:val>
                                        </p:tav>
                                        <p:tav tm="100000">
                                          <p:val>
                                            <p:strVal val="#ppt_w"/>
                                          </p:val>
                                        </p:tav>
                                      </p:tavLst>
                                    </p:anim>
                                    <p:anim calcmode="lin" valueType="num">
                                      <p:cBhvr>
                                        <p:cTn id="13" dur="500" fill="hold"/>
                                        <p:tgtEl>
                                          <p:spTgt spid="40"/>
                                        </p:tgtEl>
                                        <p:attrNameLst>
                                          <p:attrName>ppt_h</p:attrName>
                                        </p:attrNameLst>
                                      </p:cBhvr>
                                      <p:tavLst>
                                        <p:tav tm="0">
                                          <p:val>
                                            <p:fltVal val="0"/>
                                          </p:val>
                                        </p:tav>
                                        <p:tav tm="100000">
                                          <p:val>
                                            <p:strVal val="#ppt_h"/>
                                          </p:val>
                                        </p:tav>
                                      </p:tavLst>
                                    </p:anim>
                                    <p:animEffect transition="in" filter="fade">
                                      <p:cBhvr>
                                        <p:cTn id="14" dur="500"/>
                                        <p:tgtEl>
                                          <p:spTgt spid="40"/>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nodeType="clickEffect">
                                  <p:stCondLst>
                                    <p:cond delay="0"/>
                                  </p:stCondLst>
                                  <p:childTnLst>
                                    <p:set>
                                      <p:cBhvr>
                                        <p:cTn id="18" dur="1" fill="hold">
                                          <p:stCondLst>
                                            <p:cond delay="0"/>
                                          </p:stCondLst>
                                        </p:cTn>
                                        <p:tgtEl>
                                          <p:spTgt spid="222"/>
                                        </p:tgtEl>
                                        <p:attrNameLst>
                                          <p:attrName>style.visibility</p:attrName>
                                        </p:attrNameLst>
                                      </p:cBhvr>
                                      <p:to>
                                        <p:strVal val="visible"/>
                                      </p:to>
                                    </p:set>
                                    <p:animEffect transition="in" filter="wipe(left)">
                                      <p:cBhvr>
                                        <p:cTn id="19" dur="500"/>
                                        <p:tgtEl>
                                          <p:spTgt spid="222"/>
                                        </p:tgtEl>
                                      </p:cBhvr>
                                    </p:animEffect>
                                  </p:childTnLst>
                                </p:cTn>
                              </p:par>
                              <p:par>
                                <p:cTn id="20" presetID="22" presetClass="entr" presetSubtype="8" fill="hold" nodeType="withEffect">
                                  <p:stCondLst>
                                    <p:cond delay="0"/>
                                  </p:stCondLst>
                                  <p:childTnLst>
                                    <p:set>
                                      <p:cBhvr>
                                        <p:cTn id="21" dur="1" fill="hold">
                                          <p:stCondLst>
                                            <p:cond delay="0"/>
                                          </p:stCondLst>
                                        </p:cTn>
                                        <p:tgtEl>
                                          <p:spTgt spid="223"/>
                                        </p:tgtEl>
                                        <p:attrNameLst>
                                          <p:attrName>style.visibility</p:attrName>
                                        </p:attrNameLst>
                                      </p:cBhvr>
                                      <p:to>
                                        <p:strVal val="visible"/>
                                      </p:to>
                                    </p:set>
                                    <p:animEffect transition="in" filter="wipe(left)">
                                      <p:cBhvr>
                                        <p:cTn id="22" dur="500"/>
                                        <p:tgtEl>
                                          <p:spTgt spid="223"/>
                                        </p:tgtEl>
                                      </p:cBhvr>
                                    </p:animEffect>
                                  </p:childTnLst>
                                </p:cTn>
                              </p:par>
                              <p:par>
                                <p:cTn id="23" presetID="22" presetClass="entr" presetSubtype="8" fill="hold" nodeType="withEffect">
                                  <p:stCondLst>
                                    <p:cond delay="0"/>
                                  </p:stCondLst>
                                  <p:childTnLst>
                                    <p:set>
                                      <p:cBhvr>
                                        <p:cTn id="24" dur="1" fill="hold">
                                          <p:stCondLst>
                                            <p:cond delay="0"/>
                                          </p:stCondLst>
                                        </p:cTn>
                                        <p:tgtEl>
                                          <p:spTgt spid="224"/>
                                        </p:tgtEl>
                                        <p:attrNameLst>
                                          <p:attrName>style.visibility</p:attrName>
                                        </p:attrNameLst>
                                      </p:cBhvr>
                                      <p:to>
                                        <p:strVal val="visible"/>
                                      </p:to>
                                    </p:set>
                                    <p:animEffect transition="in" filter="wipe(left)">
                                      <p:cBhvr>
                                        <p:cTn id="25" dur="500"/>
                                        <p:tgtEl>
                                          <p:spTgt spid="2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41" grpId="0"/>
    </p:bldLst>
  </p:timing>
</p:sld>
</file>

<file path=ppt/slides/slide5.xml><?xml version="1.0" encoding="utf-8"?>
<p:sld xmlns:a="http://schemas.openxmlformats.org/drawingml/2006/main" xmlns:r="http://schemas.openxmlformats.org/officeDocument/2006/relationships" xmlns:p="http://schemas.openxmlformats.org/presentationml/2006/main" showMasterSp="0">
  <p:cSld>
    <p:bg>
      <p:bgPr>
        <a:solidFill>
          <a:srgbClr val="E4DFD8"/>
        </a:solidFill>
        <a:effectLst/>
      </p:bgPr>
    </p:bg>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80833196-CF59-C3D3-F064-3B91636640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08" y="0"/>
            <a:ext cx="12177292" cy="6858000"/>
          </a:xfrm>
          <a:prstGeom prst="rect">
            <a:avLst/>
          </a:prstGeom>
        </p:spPr>
      </p:pic>
      <p:sp>
        <p:nvSpPr>
          <p:cNvPr id="4" name="流程图: 离页连接符 5">
            <a:extLst>
              <a:ext uri="{FF2B5EF4-FFF2-40B4-BE49-F238E27FC236}">
                <a16:creationId xmlns:a16="http://schemas.microsoft.com/office/drawing/2014/main" id="{FCAFDC2D-A99B-F756-C7EE-3A5E6780E76A}"/>
              </a:ext>
            </a:extLst>
          </p:cNvPr>
          <p:cNvSpPr/>
          <p:nvPr/>
        </p:nvSpPr>
        <p:spPr>
          <a:xfrm>
            <a:off x="-745724" y="-253250"/>
            <a:ext cx="14595316" cy="7630895"/>
          </a:xfrm>
          <a:custGeom>
            <a:avLst/>
            <a:gdLst>
              <a:gd name="connsiteX0" fmla="*/ 0 w 10000"/>
              <a:gd name="connsiteY0" fmla="*/ 0 h 10000"/>
              <a:gd name="connsiteX1" fmla="*/ 10000 w 10000"/>
              <a:gd name="connsiteY1" fmla="*/ 0 h 10000"/>
              <a:gd name="connsiteX2" fmla="*/ 10000 w 10000"/>
              <a:gd name="connsiteY2" fmla="*/ 8000 h 10000"/>
              <a:gd name="connsiteX3" fmla="*/ 5000 w 10000"/>
              <a:gd name="connsiteY3" fmla="*/ 10000 h 10000"/>
              <a:gd name="connsiteX4" fmla="*/ 0 w 10000"/>
              <a:gd name="connsiteY4" fmla="*/ 8000 h 10000"/>
              <a:gd name="connsiteX5" fmla="*/ 0 w 10000"/>
              <a:gd name="connsiteY5" fmla="*/ 0 h 10000"/>
              <a:gd name="connsiteX0-1" fmla="*/ 0 w 10000"/>
              <a:gd name="connsiteY0-2" fmla="*/ 0 h 10000"/>
              <a:gd name="connsiteX1-3" fmla="*/ 10000 w 10000"/>
              <a:gd name="connsiteY1-4" fmla="*/ 0 h 10000"/>
              <a:gd name="connsiteX2-5" fmla="*/ 10000 w 10000"/>
              <a:gd name="connsiteY2-6" fmla="*/ 8000 h 10000"/>
              <a:gd name="connsiteX3-7" fmla="*/ 5000 w 10000"/>
              <a:gd name="connsiteY3-8" fmla="*/ 10000 h 10000"/>
              <a:gd name="connsiteX4-9" fmla="*/ 0 w 10000"/>
              <a:gd name="connsiteY4-10" fmla="*/ 8000 h 10000"/>
              <a:gd name="connsiteX5-11" fmla="*/ 0 w 10000"/>
              <a:gd name="connsiteY5-12" fmla="*/ 0 h 10000"/>
              <a:gd name="connsiteX0" fmla="*/ 791 w 10791"/>
              <a:gd name="connsiteY0" fmla="*/ 0 h 12291"/>
              <a:gd name="connsiteX1" fmla="*/ 10791 w 10791"/>
              <a:gd name="connsiteY1" fmla="*/ 0 h 12291"/>
              <a:gd name="connsiteX2" fmla="*/ 10791 w 10791"/>
              <a:gd name="connsiteY2" fmla="*/ 8000 h 12291"/>
              <a:gd name="connsiteX3" fmla="*/ 5791 w 10791"/>
              <a:gd name="connsiteY3" fmla="*/ 10000 h 12291"/>
              <a:gd name="connsiteX4" fmla="*/ 0 w 10791"/>
              <a:gd name="connsiteY4" fmla="*/ 12189 h 12291"/>
              <a:gd name="connsiteX5" fmla="*/ 791 w 10791"/>
              <a:gd name="connsiteY5" fmla="*/ 0 h 12291"/>
              <a:gd name="connsiteX0" fmla="*/ 791 w 10791"/>
              <a:gd name="connsiteY0" fmla="*/ 0 h 12475"/>
              <a:gd name="connsiteX1" fmla="*/ 10791 w 10791"/>
              <a:gd name="connsiteY1" fmla="*/ 0 h 12475"/>
              <a:gd name="connsiteX2" fmla="*/ 10791 w 10791"/>
              <a:gd name="connsiteY2" fmla="*/ 8000 h 12475"/>
              <a:gd name="connsiteX3" fmla="*/ 5781 w 10791"/>
              <a:gd name="connsiteY3" fmla="*/ 12116 h 12475"/>
              <a:gd name="connsiteX4" fmla="*/ 0 w 10791"/>
              <a:gd name="connsiteY4" fmla="*/ 12189 h 12475"/>
              <a:gd name="connsiteX5" fmla="*/ 791 w 10791"/>
              <a:gd name="connsiteY5" fmla="*/ 0 h 12475"/>
              <a:gd name="connsiteX0" fmla="*/ 791 w 11409"/>
              <a:gd name="connsiteY0" fmla="*/ 0 h 12656"/>
              <a:gd name="connsiteX1" fmla="*/ 10791 w 11409"/>
              <a:gd name="connsiteY1" fmla="*/ 0 h 12656"/>
              <a:gd name="connsiteX2" fmla="*/ 11409 w 11409"/>
              <a:gd name="connsiteY2" fmla="*/ 12429 h 12656"/>
              <a:gd name="connsiteX3" fmla="*/ 5781 w 11409"/>
              <a:gd name="connsiteY3" fmla="*/ 12116 h 12656"/>
              <a:gd name="connsiteX4" fmla="*/ 0 w 11409"/>
              <a:gd name="connsiteY4" fmla="*/ 12189 h 12656"/>
              <a:gd name="connsiteX5" fmla="*/ 791 w 11409"/>
              <a:gd name="connsiteY5" fmla="*/ 0 h 12656"/>
              <a:gd name="connsiteX0" fmla="*/ 791 w 11419"/>
              <a:gd name="connsiteY0" fmla="*/ 131 h 12787"/>
              <a:gd name="connsiteX1" fmla="*/ 11419 w 11419"/>
              <a:gd name="connsiteY1" fmla="*/ 0 h 12787"/>
              <a:gd name="connsiteX2" fmla="*/ 11409 w 11419"/>
              <a:gd name="connsiteY2" fmla="*/ 12560 h 12787"/>
              <a:gd name="connsiteX3" fmla="*/ 5781 w 11419"/>
              <a:gd name="connsiteY3" fmla="*/ 12247 h 12787"/>
              <a:gd name="connsiteX4" fmla="*/ 0 w 11419"/>
              <a:gd name="connsiteY4" fmla="*/ 12320 h 12787"/>
              <a:gd name="connsiteX5" fmla="*/ 791 w 11419"/>
              <a:gd name="connsiteY5" fmla="*/ 131 h 12787"/>
              <a:gd name="connsiteX0" fmla="*/ 62 w 11633"/>
              <a:gd name="connsiteY0" fmla="*/ 0 h 13049"/>
              <a:gd name="connsiteX1" fmla="*/ 11633 w 11633"/>
              <a:gd name="connsiteY1" fmla="*/ 262 h 13049"/>
              <a:gd name="connsiteX2" fmla="*/ 11623 w 11633"/>
              <a:gd name="connsiteY2" fmla="*/ 12822 h 13049"/>
              <a:gd name="connsiteX3" fmla="*/ 5995 w 11633"/>
              <a:gd name="connsiteY3" fmla="*/ 12509 h 13049"/>
              <a:gd name="connsiteX4" fmla="*/ 214 w 11633"/>
              <a:gd name="connsiteY4" fmla="*/ 12582 h 13049"/>
              <a:gd name="connsiteX5" fmla="*/ 62 w 11633"/>
              <a:gd name="connsiteY5" fmla="*/ 0 h 13049"/>
              <a:gd name="connsiteX0" fmla="*/ 86 w 11657"/>
              <a:gd name="connsiteY0" fmla="*/ 0 h 13049"/>
              <a:gd name="connsiteX1" fmla="*/ 11657 w 11657"/>
              <a:gd name="connsiteY1" fmla="*/ 262 h 13049"/>
              <a:gd name="connsiteX2" fmla="*/ 11647 w 11657"/>
              <a:gd name="connsiteY2" fmla="*/ 12822 h 13049"/>
              <a:gd name="connsiteX3" fmla="*/ 6019 w 11657"/>
              <a:gd name="connsiteY3" fmla="*/ 12509 h 13049"/>
              <a:gd name="connsiteX4" fmla="*/ 5 w 11657"/>
              <a:gd name="connsiteY4" fmla="*/ 12647 h 13049"/>
              <a:gd name="connsiteX5" fmla="*/ 86 w 11657"/>
              <a:gd name="connsiteY5" fmla="*/ 0 h 13049"/>
              <a:gd name="connsiteX0" fmla="*/ 86 w 11850"/>
              <a:gd name="connsiteY0" fmla="*/ 0 h 13049"/>
              <a:gd name="connsiteX1" fmla="*/ 11850 w 11850"/>
              <a:gd name="connsiteY1" fmla="*/ 87 h 13049"/>
              <a:gd name="connsiteX2" fmla="*/ 11647 w 11850"/>
              <a:gd name="connsiteY2" fmla="*/ 12822 h 13049"/>
              <a:gd name="connsiteX3" fmla="*/ 6019 w 11850"/>
              <a:gd name="connsiteY3" fmla="*/ 12509 h 13049"/>
              <a:gd name="connsiteX4" fmla="*/ 5 w 11850"/>
              <a:gd name="connsiteY4" fmla="*/ 12647 h 13049"/>
              <a:gd name="connsiteX5" fmla="*/ 86 w 11850"/>
              <a:gd name="connsiteY5" fmla="*/ 0 h 13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850" h="13049">
                <a:moveTo>
                  <a:pt x="86" y="0"/>
                </a:moveTo>
                <a:lnTo>
                  <a:pt x="11850" y="87"/>
                </a:lnTo>
                <a:cubicBezTo>
                  <a:pt x="11847" y="4274"/>
                  <a:pt x="11650" y="8635"/>
                  <a:pt x="11647" y="12822"/>
                </a:cubicBezTo>
                <a:cubicBezTo>
                  <a:pt x="9980" y="13489"/>
                  <a:pt x="8079" y="12472"/>
                  <a:pt x="6019" y="12509"/>
                </a:cubicBezTo>
                <a:cubicBezTo>
                  <a:pt x="3959" y="12546"/>
                  <a:pt x="1672" y="13314"/>
                  <a:pt x="5" y="12647"/>
                </a:cubicBezTo>
                <a:cubicBezTo>
                  <a:pt x="269" y="8584"/>
                  <a:pt x="-178" y="4063"/>
                  <a:pt x="86" y="0"/>
                </a:cubicBezTo>
                <a:close/>
              </a:path>
            </a:pathLst>
          </a:custGeom>
          <a:solidFill>
            <a:schemeClr val="tx1">
              <a:lumMod val="75000"/>
              <a:lumOff val="2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阿里巴巴普惠体 Medium" panose="00020600040101010101" charset="-122"/>
              <a:ea typeface="阿里巴巴普惠体 Medium" panose="00020600040101010101" charset="-122"/>
              <a:sym typeface="阿里巴巴普惠体 Medium" panose="00020600040101010101" charset="-122"/>
            </a:endParaRPr>
          </a:p>
        </p:txBody>
      </p:sp>
      <p:grpSp>
        <p:nvGrpSpPr>
          <p:cNvPr id="6" name="Group 2"/>
          <p:cNvGrpSpPr/>
          <p:nvPr/>
        </p:nvGrpSpPr>
        <p:grpSpPr>
          <a:xfrm>
            <a:off x="4474765" y="2107318"/>
            <a:ext cx="3462362" cy="3798783"/>
            <a:chOff x="4474765" y="2107318"/>
            <a:chExt cx="3462362" cy="3798783"/>
          </a:xfrm>
          <a:effectLst>
            <a:outerShdw blurRad="152400" dist="76200" dir="5400000" sx="90000" sy="-19000" rotWithShape="0">
              <a:prstClr val="black">
                <a:alpha val="5000"/>
              </a:prstClr>
            </a:outerShdw>
          </a:effectLst>
        </p:grpSpPr>
        <p:sp>
          <p:nvSpPr>
            <p:cNvPr id="7" name="Oval 3"/>
            <p:cNvSpPr>
              <a:spLocks noChangeArrowheads="1"/>
            </p:cNvSpPr>
            <p:nvPr/>
          </p:nvSpPr>
          <p:spPr bwMode="auto">
            <a:xfrm rot="19890794">
              <a:off x="5447058" y="2122743"/>
              <a:ext cx="1233488" cy="3379788"/>
            </a:xfrm>
            <a:prstGeom prst="ellipse">
              <a:avLst/>
            </a:prstGeom>
            <a:gradFill>
              <a:gsLst>
                <a:gs pos="0">
                  <a:schemeClr val="accent1">
                    <a:lumMod val="50000"/>
                  </a:schemeClr>
                </a:gs>
                <a:gs pos="100000">
                  <a:schemeClr val="accent1">
                    <a:lumMod val="75000"/>
                  </a:schemeClr>
                </a:gs>
              </a:gsLst>
              <a:lin ang="5400000" scaled="1"/>
            </a:gra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white"/>
                </a:solidFill>
                <a:effectLst/>
                <a:uLnTx/>
                <a:uFillTx/>
                <a:latin typeface="Calibri"/>
                <a:ea typeface="+mn-ea"/>
                <a:cs typeface="+mn-cs"/>
              </a:endParaRPr>
            </a:p>
          </p:txBody>
        </p:sp>
        <p:sp>
          <p:nvSpPr>
            <p:cNvPr id="8" name="Freeform 4"/>
            <p:cNvSpPr/>
            <p:nvPr/>
          </p:nvSpPr>
          <p:spPr bwMode="auto">
            <a:xfrm rot="19890794">
              <a:off x="5534347" y="3081979"/>
              <a:ext cx="2035175" cy="960438"/>
            </a:xfrm>
            <a:custGeom>
              <a:avLst/>
              <a:gdLst>
                <a:gd name="T0" fmla="*/ 1043 w 1309"/>
                <a:gd name="T1" fmla="*/ 95 h 618"/>
                <a:gd name="T2" fmla="*/ 602 w 1309"/>
                <a:gd name="T3" fmla="*/ 0 h 618"/>
                <a:gd name="T4" fmla="*/ 0 w 1309"/>
                <a:gd name="T5" fmla="*/ 602 h 618"/>
                <a:gd name="T6" fmla="*/ 301 w 1309"/>
                <a:gd name="T7" fmla="*/ 618 h 618"/>
                <a:gd name="T8" fmla="*/ 1043 w 1309"/>
                <a:gd name="T9" fmla="*/ 506 h 618"/>
                <a:gd name="T10" fmla="*/ 1309 w 1309"/>
                <a:gd name="T11" fmla="*/ 301 h 618"/>
                <a:gd name="T12" fmla="*/ 1043 w 1309"/>
                <a:gd name="T13" fmla="*/ 95 h 618"/>
              </a:gdLst>
              <a:ahLst/>
              <a:cxnLst>
                <a:cxn ang="0">
                  <a:pos x="T0" y="T1"/>
                </a:cxn>
                <a:cxn ang="0">
                  <a:pos x="T2" y="T3"/>
                </a:cxn>
                <a:cxn ang="0">
                  <a:pos x="T4" y="T5"/>
                </a:cxn>
                <a:cxn ang="0">
                  <a:pos x="T6" y="T7"/>
                </a:cxn>
                <a:cxn ang="0">
                  <a:pos x="T8" y="T9"/>
                </a:cxn>
                <a:cxn ang="0">
                  <a:pos x="T10" y="T11"/>
                </a:cxn>
                <a:cxn ang="0">
                  <a:pos x="T12" y="T13"/>
                </a:cxn>
              </a:cxnLst>
              <a:rect l="0" t="0" r="r" b="b"/>
              <a:pathLst>
                <a:path w="1309" h="618">
                  <a:moveTo>
                    <a:pt x="1043" y="95"/>
                  </a:moveTo>
                  <a:cubicBezTo>
                    <a:pt x="918" y="50"/>
                    <a:pt x="767" y="18"/>
                    <a:pt x="602" y="0"/>
                  </a:cubicBezTo>
                  <a:cubicBezTo>
                    <a:pt x="0" y="602"/>
                    <a:pt x="0" y="602"/>
                    <a:pt x="0" y="602"/>
                  </a:cubicBezTo>
                  <a:cubicBezTo>
                    <a:pt x="97" y="612"/>
                    <a:pt x="198" y="618"/>
                    <a:pt x="301" y="618"/>
                  </a:cubicBezTo>
                  <a:cubicBezTo>
                    <a:pt x="583" y="618"/>
                    <a:pt x="846" y="578"/>
                    <a:pt x="1043" y="506"/>
                  </a:cubicBezTo>
                  <a:cubicBezTo>
                    <a:pt x="1239" y="435"/>
                    <a:pt x="1309" y="353"/>
                    <a:pt x="1309" y="301"/>
                  </a:cubicBezTo>
                  <a:cubicBezTo>
                    <a:pt x="1309" y="248"/>
                    <a:pt x="1239" y="167"/>
                    <a:pt x="1043" y="95"/>
                  </a:cubicBezTo>
                  <a:close/>
                </a:path>
              </a:pathLst>
            </a:custGeom>
            <a:gradFill>
              <a:gsLst>
                <a:gs pos="38000">
                  <a:schemeClr val="accent4"/>
                </a:gs>
                <a:gs pos="100000">
                  <a:schemeClr val="accent4">
                    <a:lumMod val="75000"/>
                  </a:schemeClr>
                </a:gs>
              </a:gsLst>
              <a:lin ang="13500000" scaled="1"/>
            </a:gra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white"/>
                </a:solidFill>
                <a:effectLst/>
                <a:uLnTx/>
                <a:uFillTx/>
                <a:latin typeface="Calibri"/>
                <a:ea typeface="+mn-ea"/>
                <a:cs typeface="+mn-cs"/>
              </a:endParaRPr>
            </a:p>
          </p:txBody>
        </p:sp>
        <p:sp>
          <p:nvSpPr>
            <p:cNvPr id="9" name="Freeform 5"/>
            <p:cNvSpPr/>
            <p:nvPr/>
          </p:nvSpPr>
          <p:spPr bwMode="auto">
            <a:xfrm rot="19890794">
              <a:off x="5664173" y="2107318"/>
              <a:ext cx="1443038" cy="1574800"/>
            </a:xfrm>
            <a:custGeom>
              <a:avLst/>
              <a:gdLst>
                <a:gd name="T0" fmla="*/ 552 w 928"/>
                <a:gd name="T1" fmla="*/ 303 h 1013"/>
                <a:gd name="T2" fmla="*/ 816 w 928"/>
                <a:gd name="T3" fmla="*/ 1013 h 1013"/>
                <a:gd name="T4" fmla="*/ 927 w 928"/>
                <a:gd name="T5" fmla="*/ 927 h 1013"/>
                <a:gd name="T6" fmla="*/ 928 w 928"/>
                <a:gd name="T7" fmla="*/ 927 h 1013"/>
                <a:gd name="T8" fmla="*/ 656 w 928"/>
                <a:gd name="T9" fmla="*/ 271 h 1013"/>
                <a:gd name="T10" fmla="*/ 0 w 928"/>
                <a:gd name="T11" fmla="*/ 0 h 1013"/>
                <a:gd name="T12" fmla="*/ 552 w 928"/>
                <a:gd name="T13" fmla="*/ 303 h 1013"/>
              </a:gdLst>
              <a:ahLst/>
              <a:cxnLst>
                <a:cxn ang="0">
                  <a:pos x="T0" y="T1"/>
                </a:cxn>
                <a:cxn ang="0">
                  <a:pos x="T2" y="T3"/>
                </a:cxn>
                <a:cxn ang="0">
                  <a:pos x="T4" y="T5"/>
                </a:cxn>
                <a:cxn ang="0">
                  <a:pos x="T6" y="T7"/>
                </a:cxn>
                <a:cxn ang="0">
                  <a:pos x="T8" y="T9"/>
                </a:cxn>
                <a:cxn ang="0">
                  <a:pos x="T10" y="T11"/>
                </a:cxn>
                <a:cxn ang="0">
                  <a:pos x="T12" y="T13"/>
                </a:cxn>
              </a:cxnLst>
              <a:rect l="0" t="0" r="r" b="b"/>
              <a:pathLst>
                <a:path w="928" h="1013">
                  <a:moveTo>
                    <a:pt x="552" y="303"/>
                  </a:moveTo>
                  <a:cubicBezTo>
                    <a:pt x="703" y="499"/>
                    <a:pt x="816" y="766"/>
                    <a:pt x="816" y="1013"/>
                  </a:cubicBezTo>
                  <a:cubicBezTo>
                    <a:pt x="891" y="974"/>
                    <a:pt x="920" y="941"/>
                    <a:pt x="927" y="927"/>
                  </a:cubicBezTo>
                  <a:cubicBezTo>
                    <a:pt x="928" y="927"/>
                    <a:pt x="928" y="927"/>
                    <a:pt x="928" y="927"/>
                  </a:cubicBezTo>
                  <a:cubicBezTo>
                    <a:pt x="928" y="679"/>
                    <a:pt x="831" y="446"/>
                    <a:pt x="656" y="271"/>
                  </a:cubicBezTo>
                  <a:cubicBezTo>
                    <a:pt x="481" y="96"/>
                    <a:pt x="248" y="0"/>
                    <a:pt x="0" y="0"/>
                  </a:cubicBezTo>
                  <a:cubicBezTo>
                    <a:pt x="248" y="0"/>
                    <a:pt x="503" y="239"/>
                    <a:pt x="552" y="303"/>
                  </a:cubicBezTo>
                  <a:close/>
                </a:path>
              </a:pathLst>
            </a:custGeom>
            <a:gradFill>
              <a:gsLst>
                <a:gs pos="38000">
                  <a:schemeClr val="accent2"/>
                </a:gs>
                <a:gs pos="100000">
                  <a:schemeClr val="accent2">
                    <a:lumMod val="60000"/>
                    <a:lumOff val="40000"/>
                  </a:schemeClr>
                </a:gs>
              </a:gsLst>
              <a:lin ang="18900000" scaled="1"/>
            </a:gra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white"/>
                </a:solidFill>
                <a:effectLst/>
                <a:uLnTx/>
                <a:uFillTx/>
                <a:latin typeface="Calibri"/>
                <a:ea typeface="+mn-ea"/>
                <a:cs typeface="+mn-cs"/>
              </a:endParaRPr>
            </a:p>
          </p:txBody>
        </p:sp>
        <p:sp>
          <p:nvSpPr>
            <p:cNvPr id="10" name="Freeform 6"/>
            <p:cNvSpPr/>
            <p:nvPr/>
          </p:nvSpPr>
          <p:spPr bwMode="auto">
            <a:xfrm rot="19890794">
              <a:off x="5674744" y="2148962"/>
              <a:ext cx="1268413" cy="1574800"/>
            </a:xfrm>
            <a:custGeom>
              <a:avLst/>
              <a:gdLst>
                <a:gd name="T0" fmla="*/ 0 w 816"/>
                <a:gd name="T1" fmla="*/ 0 h 1013"/>
                <a:gd name="T2" fmla="*/ 0 w 816"/>
                <a:gd name="T3" fmla="*/ 927 h 1013"/>
                <a:gd name="T4" fmla="*/ 816 w 816"/>
                <a:gd name="T5" fmla="*/ 1013 h 1013"/>
                <a:gd name="T6" fmla="*/ 552 w 816"/>
                <a:gd name="T7" fmla="*/ 285 h 1013"/>
                <a:gd name="T8" fmla="*/ 0 w 816"/>
                <a:gd name="T9" fmla="*/ 0 h 1013"/>
              </a:gdLst>
              <a:ahLst/>
              <a:cxnLst>
                <a:cxn ang="0">
                  <a:pos x="T0" y="T1"/>
                </a:cxn>
                <a:cxn ang="0">
                  <a:pos x="T2" y="T3"/>
                </a:cxn>
                <a:cxn ang="0">
                  <a:pos x="T4" y="T5"/>
                </a:cxn>
                <a:cxn ang="0">
                  <a:pos x="T6" y="T7"/>
                </a:cxn>
                <a:cxn ang="0">
                  <a:pos x="T8" y="T9"/>
                </a:cxn>
              </a:cxnLst>
              <a:rect l="0" t="0" r="r" b="b"/>
              <a:pathLst>
                <a:path w="816" h="1013">
                  <a:moveTo>
                    <a:pt x="0" y="0"/>
                  </a:moveTo>
                  <a:cubicBezTo>
                    <a:pt x="0" y="927"/>
                    <a:pt x="0" y="927"/>
                    <a:pt x="0" y="927"/>
                  </a:cubicBezTo>
                  <a:cubicBezTo>
                    <a:pt x="816" y="1013"/>
                    <a:pt x="816" y="1013"/>
                    <a:pt x="816" y="1013"/>
                  </a:cubicBezTo>
                  <a:cubicBezTo>
                    <a:pt x="816" y="766"/>
                    <a:pt x="727" y="461"/>
                    <a:pt x="552" y="285"/>
                  </a:cubicBezTo>
                  <a:cubicBezTo>
                    <a:pt x="412" y="145"/>
                    <a:pt x="248" y="0"/>
                    <a:pt x="0" y="0"/>
                  </a:cubicBezTo>
                  <a:close/>
                </a:path>
              </a:pathLst>
            </a:custGeom>
            <a:gradFill>
              <a:gsLst>
                <a:gs pos="38000">
                  <a:schemeClr val="accent2">
                    <a:lumMod val="75000"/>
                  </a:schemeClr>
                </a:gs>
                <a:gs pos="100000">
                  <a:schemeClr val="accent2">
                    <a:lumMod val="50000"/>
                  </a:schemeClr>
                </a:gs>
              </a:gsLst>
              <a:lin ang="18900000" scaled="1"/>
            </a:gra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white"/>
                </a:solidFill>
                <a:effectLst/>
                <a:uLnTx/>
                <a:uFillTx/>
                <a:latin typeface="Calibri"/>
                <a:ea typeface="+mn-ea"/>
                <a:cs typeface="+mn-cs"/>
              </a:endParaRPr>
            </a:p>
          </p:txBody>
        </p:sp>
        <p:sp>
          <p:nvSpPr>
            <p:cNvPr id="11" name="Freeform 7"/>
            <p:cNvSpPr/>
            <p:nvPr/>
          </p:nvSpPr>
          <p:spPr bwMode="auto">
            <a:xfrm rot="19890794">
              <a:off x="5532930" y="2437593"/>
              <a:ext cx="1247775" cy="1498600"/>
            </a:xfrm>
            <a:custGeom>
              <a:avLst/>
              <a:gdLst>
                <a:gd name="T0" fmla="*/ 803 w 803"/>
                <a:gd name="T1" fmla="*/ 876 h 964"/>
                <a:gd name="T2" fmla="*/ 589 w 803"/>
                <a:gd name="T3" fmla="*/ 279 h 964"/>
                <a:gd name="T4" fmla="*/ 156 w 803"/>
                <a:gd name="T5" fmla="*/ 0 h 964"/>
                <a:gd name="T6" fmla="*/ 101 w 803"/>
                <a:gd name="T7" fmla="*/ 120 h 964"/>
                <a:gd name="T8" fmla="*/ 4 w 803"/>
                <a:gd name="T9" fmla="*/ 654 h 964"/>
                <a:gd name="T10" fmla="*/ 0 w 803"/>
                <a:gd name="T11" fmla="*/ 807 h 964"/>
                <a:gd name="T12" fmla="*/ 4 w 803"/>
                <a:gd name="T13" fmla="*/ 959 h 964"/>
                <a:gd name="T14" fmla="*/ 156 w 803"/>
                <a:gd name="T15" fmla="*/ 964 h 964"/>
                <a:gd name="T16" fmla="*/ 309 w 803"/>
                <a:gd name="T17" fmla="*/ 959 h 964"/>
                <a:gd name="T18" fmla="*/ 803 w 803"/>
                <a:gd name="T19" fmla="*/ 876 h 964"/>
                <a:gd name="T20" fmla="*/ 803 w 803"/>
                <a:gd name="T21" fmla="*/ 876 h 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03" h="964">
                  <a:moveTo>
                    <a:pt x="803" y="876"/>
                  </a:moveTo>
                  <a:cubicBezTo>
                    <a:pt x="784" y="654"/>
                    <a:pt x="705" y="419"/>
                    <a:pt x="589" y="279"/>
                  </a:cubicBezTo>
                  <a:cubicBezTo>
                    <a:pt x="455" y="120"/>
                    <a:pt x="322" y="25"/>
                    <a:pt x="156" y="0"/>
                  </a:cubicBezTo>
                  <a:cubicBezTo>
                    <a:pt x="140" y="27"/>
                    <a:pt x="121" y="66"/>
                    <a:pt x="101" y="120"/>
                  </a:cubicBezTo>
                  <a:cubicBezTo>
                    <a:pt x="49" y="265"/>
                    <a:pt x="15" y="450"/>
                    <a:pt x="4" y="654"/>
                  </a:cubicBezTo>
                  <a:cubicBezTo>
                    <a:pt x="1" y="704"/>
                    <a:pt x="0" y="755"/>
                    <a:pt x="0" y="807"/>
                  </a:cubicBezTo>
                  <a:cubicBezTo>
                    <a:pt x="0" y="859"/>
                    <a:pt x="1" y="910"/>
                    <a:pt x="4" y="959"/>
                  </a:cubicBezTo>
                  <a:cubicBezTo>
                    <a:pt x="54" y="962"/>
                    <a:pt x="105" y="964"/>
                    <a:pt x="156" y="964"/>
                  </a:cubicBezTo>
                  <a:cubicBezTo>
                    <a:pt x="208" y="964"/>
                    <a:pt x="259" y="962"/>
                    <a:pt x="309" y="959"/>
                  </a:cubicBezTo>
                  <a:cubicBezTo>
                    <a:pt x="495" y="949"/>
                    <a:pt x="665" y="920"/>
                    <a:pt x="803" y="876"/>
                  </a:cubicBezTo>
                  <a:cubicBezTo>
                    <a:pt x="803" y="876"/>
                    <a:pt x="803" y="876"/>
                    <a:pt x="803" y="876"/>
                  </a:cubicBezTo>
                  <a:close/>
                </a:path>
              </a:pathLst>
            </a:custGeom>
            <a:gradFill>
              <a:gsLst>
                <a:gs pos="38000">
                  <a:schemeClr val="accent3"/>
                </a:gs>
                <a:gs pos="100000">
                  <a:schemeClr val="accent3">
                    <a:lumMod val="60000"/>
                    <a:lumOff val="40000"/>
                  </a:schemeClr>
                </a:gs>
              </a:gsLst>
              <a:lin ang="18900000" scaled="1"/>
            </a:gra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white"/>
                </a:solidFill>
                <a:effectLst/>
                <a:uLnTx/>
                <a:uFillTx/>
                <a:latin typeface="Calibri"/>
                <a:ea typeface="+mn-ea"/>
                <a:cs typeface="+mn-cs"/>
              </a:endParaRPr>
            </a:p>
          </p:txBody>
        </p:sp>
        <p:sp>
          <p:nvSpPr>
            <p:cNvPr id="12" name="Freeform 8"/>
            <p:cNvSpPr/>
            <p:nvPr/>
          </p:nvSpPr>
          <p:spPr bwMode="auto">
            <a:xfrm rot="19890794">
              <a:off x="4474765" y="2526313"/>
              <a:ext cx="1690688" cy="3379788"/>
            </a:xfrm>
            <a:custGeom>
              <a:avLst/>
              <a:gdLst>
                <a:gd name="T0" fmla="*/ 1087 w 1087"/>
                <a:gd name="T1" fmla="*/ 0 h 2174"/>
                <a:gd name="T2" fmla="*/ 0 w 1087"/>
                <a:gd name="T3" fmla="*/ 1087 h 2174"/>
                <a:gd name="T4" fmla="*/ 1087 w 1087"/>
                <a:gd name="T5" fmla="*/ 2174 h 2174"/>
                <a:gd name="T6" fmla="*/ 1087 w 1087"/>
                <a:gd name="T7" fmla="*/ 2174 h 2174"/>
                <a:gd name="T8" fmla="*/ 691 w 1087"/>
                <a:gd name="T9" fmla="*/ 1087 h 2174"/>
                <a:gd name="T10" fmla="*/ 1087 w 1087"/>
                <a:gd name="T11" fmla="*/ 0 h 2174"/>
              </a:gdLst>
              <a:ahLst/>
              <a:cxnLst>
                <a:cxn ang="0">
                  <a:pos x="T0" y="T1"/>
                </a:cxn>
                <a:cxn ang="0">
                  <a:pos x="T2" y="T3"/>
                </a:cxn>
                <a:cxn ang="0">
                  <a:pos x="T4" y="T5"/>
                </a:cxn>
                <a:cxn ang="0">
                  <a:pos x="T6" y="T7"/>
                </a:cxn>
                <a:cxn ang="0">
                  <a:pos x="T8" y="T9"/>
                </a:cxn>
                <a:cxn ang="0">
                  <a:pos x="T10" y="T11"/>
                </a:cxn>
              </a:cxnLst>
              <a:rect l="0" t="0" r="r" b="b"/>
              <a:pathLst>
                <a:path w="1087" h="2174">
                  <a:moveTo>
                    <a:pt x="1087" y="0"/>
                  </a:moveTo>
                  <a:cubicBezTo>
                    <a:pt x="487" y="0"/>
                    <a:pt x="0" y="486"/>
                    <a:pt x="0" y="1087"/>
                  </a:cubicBezTo>
                  <a:cubicBezTo>
                    <a:pt x="0" y="1687"/>
                    <a:pt x="487" y="2174"/>
                    <a:pt x="1087" y="2174"/>
                  </a:cubicBezTo>
                  <a:cubicBezTo>
                    <a:pt x="1087" y="2174"/>
                    <a:pt x="1087" y="2174"/>
                    <a:pt x="1087" y="2174"/>
                  </a:cubicBezTo>
                  <a:cubicBezTo>
                    <a:pt x="868" y="2174"/>
                    <a:pt x="691" y="1687"/>
                    <a:pt x="691" y="1087"/>
                  </a:cubicBezTo>
                  <a:cubicBezTo>
                    <a:pt x="691" y="486"/>
                    <a:pt x="868" y="0"/>
                    <a:pt x="1087" y="0"/>
                  </a:cubicBezTo>
                  <a:close/>
                </a:path>
              </a:pathLst>
            </a:custGeom>
            <a:gradFill flip="none" rotWithShape="1">
              <a:gsLst>
                <a:gs pos="38000">
                  <a:schemeClr val="accent1"/>
                </a:gs>
                <a:gs pos="100000">
                  <a:schemeClr val="accent1">
                    <a:lumMod val="60000"/>
                    <a:lumOff val="40000"/>
                  </a:schemeClr>
                </a:gs>
              </a:gsLst>
              <a:lin ang="18900000" scaled="1"/>
              <a:tileRect/>
            </a:gra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white"/>
                </a:solidFill>
                <a:effectLst/>
                <a:uLnTx/>
                <a:uFillTx/>
                <a:latin typeface="Calibri"/>
                <a:ea typeface="+mn-ea"/>
                <a:cs typeface="+mn-cs"/>
              </a:endParaRPr>
            </a:p>
          </p:txBody>
        </p:sp>
        <p:sp>
          <p:nvSpPr>
            <p:cNvPr id="13" name="Freeform 9"/>
            <p:cNvSpPr/>
            <p:nvPr/>
          </p:nvSpPr>
          <p:spPr bwMode="auto">
            <a:xfrm rot="19890794">
              <a:off x="5901952" y="3456977"/>
              <a:ext cx="2035175" cy="1565275"/>
            </a:xfrm>
            <a:custGeom>
              <a:avLst/>
              <a:gdLst>
                <a:gd name="T0" fmla="*/ 1309 w 1309"/>
                <a:gd name="T1" fmla="*/ 0 h 1007"/>
                <a:gd name="T2" fmla="*/ 1043 w 1309"/>
                <a:gd name="T3" fmla="*/ 205 h 1007"/>
                <a:gd name="T4" fmla="*/ 301 w 1309"/>
                <a:gd name="T5" fmla="*/ 317 h 1007"/>
                <a:gd name="T6" fmla="*/ 0 w 1309"/>
                <a:gd name="T7" fmla="*/ 301 h 1007"/>
                <a:gd name="T8" fmla="*/ 96 w 1309"/>
                <a:gd name="T9" fmla="*/ 741 h 1007"/>
                <a:gd name="T10" fmla="*/ 301 w 1309"/>
                <a:gd name="T11" fmla="*/ 1007 h 1007"/>
                <a:gd name="T12" fmla="*/ 301 w 1309"/>
                <a:gd name="T13" fmla="*/ 1007 h 1007"/>
                <a:gd name="T14" fmla="*/ 1013 w 1309"/>
                <a:gd name="T15" fmla="*/ 712 h 1007"/>
                <a:gd name="T16" fmla="*/ 1309 w 1309"/>
                <a:gd name="T17" fmla="*/ 0 h 10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9" h="1007">
                  <a:moveTo>
                    <a:pt x="1309" y="0"/>
                  </a:moveTo>
                  <a:cubicBezTo>
                    <a:pt x="1308" y="52"/>
                    <a:pt x="1238" y="134"/>
                    <a:pt x="1043" y="205"/>
                  </a:cubicBezTo>
                  <a:cubicBezTo>
                    <a:pt x="846" y="277"/>
                    <a:pt x="583" y="317"/>
                    <a:pt x="301" y="317"/>
                  </a:cubicBezTo>
                  <a:cubicBezTo>
                    <a:pt x="198" y="317"/>
                    <a:pt x="97" y="311"/>
                    <a:pt x="0" y="301"/>
                  </a:cubicBezTo>
                  <a:cubicBezTo>
                    <a:pt x="18" y="466"/>
                    <a:pt x="51" y="617"/>
                    <a:pt x="96" y="741"/>
                  </a:cubicBezTo>
                  <a:cubicBezTo>
                    <a:pt x="167" y="937"/>
                    <a:pt x="249" y="1007"/>
                    <a:pt x="301" y="1007"/>
                  </a:cubicBezTo>
                  <a:cubicBezTo>
                    <a:pt x="301" y="1007"/>
                    <a:pt x="301" y="1007"/>
                    <a:pt x="301" y="1007"/>
                  </a:cubicBezTo>
                  <a:cubicBezTo>
                    <a:pt x="570" y="1007"/>
                    <a:pt x="823" y="902"/>
                    <a:pt x="1013" y="712"/>
                  </a:cubicBezTo>
                  <a:cubicBezTo>
                    <a:pt x="1204" y="522"/>
                    <a:pt x="1308" y="269"/>
                    <a:pt x="1309" y="0"/>
                  </a:cubicBezTo>
                  <a:close/>
                </a:path>
              </a:pathLst>
            </a:custGeom>
            <a:gradFill flip="none" rotWithShape="1">
              <a:gsLst>
                <a:gs pos="38000">
                  <a:schemeClr val="accent4"/>
                </a:gs>
                <a:gs pos="100000">
                  <a:schemeClr val="accent4">
                    <a:lumMod val="60000"/>
                    <a:lumOff val="40000"/>
                  </a:schemeClr>
                </a:gs>
              </a:gsLst>
              <a:lin ang="13500000" scaled="1"/>
              <a:tileRect/>
            </a:gra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5" name="组合 4">
            <a:extLst>
              <a:ext uri="{FF2B5EF4-FFF2-40B4-BE49-F238E27FC236}">
                <a16:creationId xmlns:a16="http://schemas.microsoft.com/office/drawing/2014/main" id="{C43EA7B7-4F33-C0EB-40A4-D30CF19B8EA9}"/>
              </a:ext>
            </a:extLst>
          </p:cNvPr>
          <p:cNvGrpSpPr/>
          <p:nvPr/>
        </p:nvGrpSpPr>
        <p:grpSpPr>
          <a:xfrm>
            <a:off x="6718951" y="2110197"/>
            <a:ext cx="1494530" cy="499961"/>
            <a:chOff x="6718951" y="2110197"/>
            <a:chExt cx="1494530" cy="499961"/>
          </a:xfrm>
        </p:grpSpPr>
        <p:cxnSp>
          <p:nvCxnSpPr>
            <p:cNvPr id="14" name="Straight Connector 10"/>
            <p:cNvCxnSpPr/>
            <p:nvPr/>
          </p:nvCxnSpPr>
          <p:spPr>
            <a:xfrm flipV="1">
              <a:off x="6718951" y="2110197"/>
              <a:ext cx="499961" cy="499961"/>
            </a:xfrm>
            <a:prstGeom prst="line">
              <a:avLst/>
            </a:prstGeom>
            <a:ln w="19050">
              <a:solidFill>
                <a:srgbClr val="2F896D"/>
              </a:solidFill>
              <a:headEnd type="oval"/>
            </a:ln>
          </p:spPr>
          <p:style>
            <a:lnRef idx="1">
              <a:schemeClr val="accent1"/>
            </a:lnRef>
            <a:fillRef idx="0">
              <a:schemeClr val="accent1"/>
            </a:fillRef>
            <a:effectRef idx="0">
              <a:schemeClr val="accent1"/>
            </a:effectRef>
            <a:fontRef idx="minor">
              <a:schemeClr val="tx1"/>
            </a:fontRef>
          </p:style>
        </p:cxnSp>
        <p:cxnSp>
          <p:nvCxnSpPr>
            <p:cNvPr id="15" name="Straight Arrow Connector 11"/>
            <p:cNvCxnSpPr/>
            <p:nvPr/>
          </p:nvCxnSpPr>
          <p:spPr>
            <a:xfrm>
              <a:off x="7214149" y="2111459"/>
              <a:ext cx="999332" cy="0"/>
            </a:xfrm>
            <a:prstGeom prst="straightConnector1">
              <a:avLst/>
            </a:prstGeom>
            <a:ln w="19050">
              <a:solidFill>
                <a:srgbClr val="2F896D"/>
              </a:solidFill>
              <a:tailEnd type="diamond"/>
            </a:ln>
          </p:spPr>
          <p:style>
            <a:lnRef idx="1">
              <a:schemeClr val="accent1"/>
            </a:lnRef>
            <a:fillRef idx="0">
              <a:schemeClr val="accent1"/>
            </a:fillRef>
            <a:effectRef idx="0">
              <a:schemeClr val="accent1"/>
            </a:effectRef>
            <a:fontRef idx="minor">
              <a:schemeClr val="tx1"/>
            </a:fontRef>
          </p:style>
        </p:cxnSp>
      </p:grpSp>
      <p:grpSp>
        <p:nvGrpSpPr>
          <p:cNvPr id="63" name="组合 62">
            <a:extLst>
              <a:ext uri="{FF2B5EF4-FFF2-40B4-BE49-F238E27FC236}">
                <a16:creationId xmlns:a16="http://schemas.microsoft.com/office/drawing/2014/main" id="{E5AFAA8E-7236-1C73-D738-09367EEF3BFE}"/>
              </a:ext>
            </a:extLst>
          </p:cNvPr>
          <p:cNvGrpSpPr/>
          <p:nvPr/>
        </p:nvGrpSpPr>
        <p:grpSpPr>
          <a:xfrm>
            <a:off x="3858591" y="4469620"/>
            <a:ext cx="830868" cy="638955"/>
            <a:chOff x="3858591" y="4469620"/>
            <a:chExt cx="830868" cy="638955"/>
          </a:xfrm>
        </p:grpSpPr>
        <p:cxnSp>
          <p:nvCxnSpPr>
            <p:cNvPr id="16" name="Straight Connector 12"/>
            <p:cNvCxnSpPr/>
            <p:nvPr/>
          </p:nvCxnSpPr>
          <p:spPr>
            <a:xfrm rot="10800000" flipV="1">
              <a:off x="4189498" y="4469620"/>
              <a:ext cx="499961" cy="499961"/>
            </a:xfrm>
            <a:prstGeom prst="line">
              <a:avLst/>
            </a:prstGeom>
            <a:ln w="19050">
              <a:solidFill>
                <a:srgbClr val="2F896D"/>
              </a:solidFill>
              <a:headEnd type="oval"/>
            </a:ln>
          </p:spPr>
          <p:style>
            <a:lnRef idx="1">
              <a:schemeClr val="accent1"/>
            </a:lnRef>
            <a:fillRef idx="0">
              <a:schemeClr val="accent1"/>
            </a:fillRef>
            <a:effectRef idx="0">
              <a:schemeClr val="accent1"/>
            </a:effectRef>
            <a:fontRef idx="minor">
              <a:schemeClr val="tx1"/>
            </a:fontRef>
          </p:style>
        </p:cxnSp>
        <p:cxnSp>
          <p:nvCxnSpPr>
            <p:cNvPr id="17" name="Straight Arrow Connector 13"/>
            <p:cNvCxnSpPr/>
            <p:nvPr/>
          </p:nvCxnSpPr>
          <p:spPr>
            <a:xfrm rot="8100000">
              <a:off x="3858591" y="4828062"/>
              <a:ext cx="280513" cy="280513"/>
            </a:xfrm>
            <a:prstGeom prst="straightConnector1">
              <a:avLst/>
            </a:prstGeom>
            <a:ln w="19050">
              <a:solidFill>
                <a:srgbClr val="2F896D"/>
              </a:solidFill>
              <a:tailEnd type="diamond"/>
            </a:ln>
          </p:spPr>
          <p:style>
            <a:lnRef idx="1">
              <a:schemeClr val="accent1"/>
            </a:lnRef>
            <a:fillRef idx="0">
              <a:schemeClr val="accent1"/>
            </a:fillRef>
            <a:effectRef idx="0">
              <a:schemeClr val="accent1"/>
            </a:effectRef>
            <a:fontRef idx="minor">
              <a:schemeClr val="tx1"/>
            </a:fontRef>
          </p:style>
        </p:cxnSp>
      </p:grpSp>
      <p:grpSp>
        <p:nvGrpSpPr>
          <p:cNvPr id="56" name="组合 55">
            <a:extLst>
              <a:ext uri="{FF2B5EF4-FFF2-40B4-BE49-F238E27FC236}">
                <a16:creationId xmlns:a16="http://schemas.microsoft.com/office/drawing/2014/main" id="{D24EFB59-CDBA-4A40-192F-9B0AA697D933}"/>
              </a:ext>
            </a:extLst>
          </p:cNvPr>
          <p:cNvGrpSpPr/>
          <p:nvPr/>
        </p:nvGrpSpPr>
        <p:grpSpPr>
          <a:xfrm>
            <a:off x="3572944" y="2137537"/>
            <a:ext cx="2049181" cy="685507"/>
            <a:chOff x="3572944" y="2137537"/>
            <a:chExt cx="2049181" cy="685507"/>
          </a:xfrm>
        </p:grpSpPr>
        <p:cxnSp>
          <p:nvCxnSpPr>
            <p:cNvPr id="18" name="Straight Connector 14"/>
            <p:cNvCxnSpPr/>
            <p:nvPr/>
          </p:nvCxnSpPr>
          <p:spPr>
            <a:xfrm flipH="1" flipV="1">
              <a:off x="4936618" y="2137537"/>
              <a:ext cx="685507" cy="685507"/>
            </a:xfrm>
            <a:prstGeom prst="line">
              <a:avLst/>
            </a:prstGeom>
            <a:ln w="19050">
              <a:solidFill>
                <a:srgbClr val="2F896D"/>
              </a:solidFill>
              <a:headEnd type="oval"/>
            </a:ln>
          </p:spPr>
          <p:style>
            <a:lnRef idx="1">
              <a:schemeClr val="accent1"/>
            </a:lnRef>
            <a:fillRef idx="0">
              <a:schemeClr val="accent1"/>
            </a:fillRef>
            <a:effectRef idx="0">
              <a:schemeClr val="accent1"/>
            </a:effectRef>
            <a:fontRef idx="minor">
              <a:schemeClr val="tx1"/>
            </a:fontRef>
          </p:style>
        </p:cxnSp>
        <p:cxnSp>
          <p:nvCxnSpPr>
            <p:cNvPr id="19" name="Straight Arrow Connector 15"/>
            <p:cNvCxnSpPr/>
            <p:nvPr/>
          </p:nvCxnSpPr>
          <p:spPr>
            <a:xfrm flipH="1">
              <a:off x="3572944" y="2139267"/>
              <a:ext cx="1370205" cy="0"/>
            </a:xfrm>
            <a:prstGeom prst="straightConnector1">
              <a:avLst/>
            </a:prstGeom>
            <a:ln w="19050">
              <a:solidFill>
                <a:srgbClr val="2F896D"/>
              </a:solidFill>
              <a:tailEnd type="diamond"/>
            </a:ln>
          </p:spPr>
          <p:style>
            <a:lnRef idx="1">
              <a:schemeClr val="accent1"/>
            </a:lnRef>
            <a:fillRef idx="0">
              <a:schemeClr val="accent1"/>
            </a:fillRef>
            <a:effectRef idx="0">
              <a:schemeClr val="accent1"/>
            </a:effectRef>
            <a:fontRef idx="minor">
              <a:schemeClr val="tx1"/>
            </a:fontRef>
          </p:style>
        </p:cxnSp>
      </p:grpSp>
      <p:grpSp>
        <p:nvGrpSpPr>
          <p:cNvPr id="44" name="组合 43">
            <a:extLst>
              <a:ext uri="{FF2B5EF4-FFF2-40B4-BE49-F238E27FC236}">
                <a16:creationId xmlns:a16="http://schemas.microsoft.com/office/drawing/2014/main" id="{6194D341-339F-49A6-918F-AAD19A5032D9}"/>
              </a:ext>
            </a:extLst>
          </p:cNvPr>
          <p:cNvGrpSpPr/>
          <p:nvPr/>
        </p:nvGrpSpPr>
        <p:grpSpPr>
          <a:xfrm>
            <a:off x="7298381" y="4323630"/>
            <a:ext cx="830868" cy="638955"/>
            <a:chOff x="7298381" y="4323630"/>
            <a:chExt cx="830868" cy="638955"/>
          </a:xfrm>
        </p:grpSpPr>
        <p:cxnSp>
          <p:nvCxnSpPr>
            <p:cNvPr id="20" name="Straight Connector 16"/>
            <p:cNvCxnSpPr/>
            <p:nvPr/>
          </p:nvCxnSpPr>
          <p:spPr>
            <a:xfrm rot="10800000" flipH="1" flipV="1">
              <a:off x="7298381" y="4323630"/>
              <a:ext cx="499961" cy="499961"/>
            </a:xfrm>
            <a:prstGeom prst="line">
              <a:avLst/>
            </a:prstGeom>
            <a:ln w="19050">
              <a:solidFill>
                <a:srgbClr val="2F896D"/>
              </a:solidFill>
              <a:headEnd type="oval"/>
            </a:ln>
          </p:spPr>
          <p:style>
            <a:lnRef idx="1">
              <a:schemeClr val="accent1"/>
            </a:lnRef>
            <a:fillRef idx="0">
              <a:schemeClr val="accent1"/>
            </a:fillRef>
            <a:effectRef idx="0">
              <a:schemeClr val="accent1"/>
            </a:effectRef>
            <a:fontRef idx="minor">
              <a:schemeClr val="tx1"/>
            </a:fontRef>
          </p:style>
        </p:cxnSp>
        <p:cxnSp>
          <p:nvCxnSpPr>
            <p:cNvPr id="21" name="Straight Arrow Connector 17"/>
            <p:cNvCxnSpPr/>
            <p:nvPr/>
          </p:nvCxnSpPr>
          <p:spPr>
            <a:xfrm rot="13500000" flipH="1">
              <a:off x="7848736" y="4682072"/>
              <a:ext cx="280513" cy="280513"/>
            </a:xfrm>
            <a:prstGeom prst="straightConnector1">
              <a:avLst/>
            </a:prstGeom>
            <a:ln w="19050">
              <a:solidFill>
                <a:srgbClr val="2F896D"/>
              </a:solidFill>
              <a:tailEnd type="diamond"/>
            </a:ln>
          </p:spPr>
          <p:style>
            <a:lnRef idx="1">
              <a:schemeClr val="accent1"/>
            </a:lnRef>
            <a:fillRef idx="0">
              <a:schemeClr val="accent1"/>
            </a:fillRef>
            <a:effectRef idx="0">
              <a:schemeClr val="accent1"/>
            </a:effectRef>
            <a:fontRef idx="minor">
              <a:schemeClr val="tx1"/>
            </a:fontRef>
          </p:style>
        </p:cxnSp>
      </p:grpSp>
      <p:grpSp>
        <p:nvGrpSpPr>
          <p:cNvPr id="55" name="组合 54">
            <a:extLst>
              <a:ext uri="{FF2B5EF4-FFF2-40B4-BE49-F238E27FC236}">
                <a16:creationId xmlns:a16="http://schemas.microsoft.com/office/drawing/2014/main" id="{848649B1-C584-AB93-129F-F704A026D090}"/>
              </a:ext>
            </a:extLst>
          </p:cNvPr>
          <p:cNvGrpSpPr/>
          <p:nvPr/>
        </p:nvGrpSpPr>
        <p:grpSpPr>
          <a:xfrm>
            <a:off x="8384687" y="4435555"/>
            <a:ext cx="2852941" cy="746091"/>
            <a:chOff x="8384687" y="4435555"/>
            <a:chExt cx="2852941" cy="746091"/>
          </a:xfrm>
        </p:grpSpPr>
        <p:sp>
          <p:nvSpPr>
            <p:cNvPr id="36" name="TextBox 13"/>
            <p:cNvSpPr txBox="1"/>
            <p:nvPr/>
          </p:nvSpPr>
          <p:spPr>
            <a:xfrm>
              <a:off x="8903629" y="4435555"/>
              <a:ext cx="1295287" cy="270010"/>
            </a:xfrm>
            <a:prstGeom prst="rect">
              <a:avLst/>
            </a:prstGeom>
            <a:noFill/>
          </p:spPr>
          <p:txBody>
            <a:bodyPr wrap="square" lIns="0" tIns="0" rIns="0" bIns="0" rtlCol="0" anchor="t" anchorCtr="0">
              <a:spAutoFit/>
            </a:bodyPr>
            <a:lstStyle/>
            <a:p>
              <a:pPr marL="0" marR="0" lvl="0" indent="0" algn="l" defTabSz="1216660" rtl="0" eaLnBrk="1" fontAlgn="auto" latinLnBrk="0" hangingPunct="1">
                <a:lnSpc>
                  <a:spcPct val="120000"/>
                </a:lnSpc>
                <a:spcBef>
                  <a:spcPct val="20000"/>
                </a:spcBef>
                <a:spcAft>
                  <a:spcPts val="0"/>
                </a:spcAft>
                <a:buClrTx/>
                <a:buSzTx/>
                <a:buFontTx/>
                <a:buNone/>
                <a:tabLst/>
                <a:defRPr/>
              </a:pPr>
              <a:r>
                <a:rPr kumimoji="0" lang="zh-CN" altLang="en-US" sz="1600" b="1"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单击编辑标题</a:t>
              </a:r>
              <a:endParaRPr kumimoji="0" lang="en-US" sz="1600" b="1"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37" name="TextBox 13"/>
            <p:cNvSpPr txBox="1"/>
            <p:nvPr/>
          </p:nvSpPr>
          <p:spPr>
            <a:xfrm>
              <a:off x="8903629" y="4757556"/>
              <a:ext cx="2333999" cy="424090"/>
            </a:xfrm>
            <a:prstGeom prst="rect">
              <a:avLst/>
            </a:prstGeom>
            <a:noFill/>
          </p:spPr>
          <p:txBody>
            <a:bodyPr wrap="square" lIns="0" tIns="0" rIns="0" bIns="0" rtlCol="0" anchor="t" anchorCtr="0">
              <a:spAutoFit/>
            </a:bodyPr>
            <a:lstStyle/>
            <a:p>
              <a:pPr marL="0" marR="0" lvl="0" indent="0" algn="l" defTabSz="1216660" rtl="0" eaLnBrk="1" fontAlgn="auto" latinLnBrk="0" hangingPunct="1">
                <a:lnSpc>
                  <a:spcPct val="120000"/>
                </a:lnSpc>
                <a:spcBef>
                  <a:spcPct val="20000"/>
                </a:spcBef>
                <a:spcAft>
                  <a:spcPts val="0"/>
                </a:spcAft>
                <a:buClrTx/>
                <a:buSzTx/>
                <a:buFontTx/>
                <a:buNone/>
                <a:tabLst/>
                <a:defRPr/>
              </a:pPr>
              <a:r>
                <a:rPr kumimoji="0" lang="zh-CN" altLang="en-US" sz="12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单击此处可编辑内容，根据您的需要自由拉伸文本框大小</a:t>
              </a:r>
              <a:endParaRPr kumimoji="0" lang="en-US" altLang="zh-CN" sz="12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grpSp>
          <p:nvGrpSpPr>
            <p:cNvPr id="45" name="组合 44">
              <a:extLst>
                <a:ext uri="{FF2B5EF4-FFF2-40B4-BE49-F238E27FC236}">
                  <a16:creationId xmlns:a16="http://schemas.microsoft.com/office/drawing/2014/main" id="{8C504145-864A-1F3D-70DD-9985AA90B35F}"/>
                </a:ext>
              </a:extLst>
            </p:cNvPr>
            <p:cNvGrpSpPr/>
            <p:nvPr/>
          </p:nvGrpSpPr>
          <p:grpSpPr>
            <a:xfrm>
              <a:off x="8384687" y="4574725"/>
              <a:ext cx="415925" cy="414338"/>
              <a:chOff x="2873375" y="3552825"/>
              <a:chExt cx="415925" cy="414338"/>
            </a:xfrm>
          </p:grpSpPr>
          <p:sp>
            <p:nvSpPr>
              <p:cNvPr id="46" name="Oval 60">
                <a:extLst>
                  <a:ext uri="{FF2B5EF4-FFF2-40B4-BE49-F238E27FC236}">
                    <a16:creationId xmlns:a16="http://schemas.microsoft.com/office/drawing/2014/main" id="{694D423C-C89B-7F98-DD49-85E563B9F441}"/>
                  </a:ext>
                </a:extLst>
              </p:cNvPr>
              <p:cNvSpPr>
                <a:spLocks noChangeArrowheads="1"/>
              </p:cNvSpPr>
              <p:nvPr/>
            </p:nvSpPr>
            <p:spPr bwMode="auto">
              <a:xfrm>
                <a:off x="2873375" y="3552825"/>
                <a:ext cx="415925" cy="414338"/>
              </a:xfrm>
              <a:prstGeom prst="ellipse">
                <a:avLst/>
              </a:prstGeom>
              <a:noFill/>
              <a:ln w="30163" cap="rnd">
                <a:solidFill>
                  <a:srgbClr val="F5F5F5"/>
                </a:solidFill>
                <a:prstDash val="solid"/>
                <a:round/>
              </a:ln>
              <a:extLst>
                <a:ext uri="{909E8E84-426E-40DD-AFC4-6F175D3DCCD1}">
                  <a14:hiddenFill xmlns:a14="http://schemas.microsoft.com/office/drawing/2010/main">
                    <a:solidFill>
                      <a:srgbClr val="FFFFFF"/>
                    </a:solidFill>
                  </a14:hiddenFill>
                </a:ext>
              </a:extLst>
            </p:spPr>
            <p:txBody>
              <a:bodyPr lIns="80296" tIns="40148" rIns="80296" bIns="40148"/>
              <a:lstStyle/>
              <a:p>
                <a:pPr eaLnBrk="1" fontAlgn="auto" hangingPunct="1">
                  <a:spcBef>
                    <a:spcPts val="0"/>
                  </a:spcBef>
                  <a:spcAft>
                    <a:spcPts val="0"/>
                  </a:spcAft>
                  <a:defRPr/>
                </a:pPr>
                <a:endParaRPr kumimoji="0" lang="zh-CN" altLang="en-US" sz="1580">
                  <a:solidFill>
                    <a:prstClr val="black"/>
                  </a:solidFill>
                  <a:latin typeface="Calibri" panose="020F0502020204030204"/>
                </a:endParaRPr>
              </a:p>
            </p:txBody>
          </p:sp>
          <p:sp>
            <p:nvSpPr>
              <p:cNvPr id="47" name="Oval 61">
                <a:extLst>
                  <a:ext uri="{FF2B5EF4-FFF2-40B4-BE49-F238E27FC236}">
                    <a16:creationId xmlns:a16="http://schemas.microsoft.com/office/drawing/2014/main" id="{35E5A5BF-C6D2-1A91-4298-4D3F4F725FDC}"/>
                  </a:ext>
                </a:extLst>
              </p:cNvPr>
              <p:cNvSpPr>
                <a:spLocks noChangeArrowheads="1"/>
              </p:cNvSpPr>
              <p:nvPr/>
            </p:nvSpPr>
            <p:spPr bwMode="auto">
              <a:xfrm>
                <a:off x="3054350" y="3732213"/>
                <a:ext cx="53975" cy="53975"/>
              </a:xfrm>
              <a:prstGeom prst="ellipse">
                <a:avLst/>
              </a:prstGeom>
              <a:noFill/>
              <a:ln w="30163" cap="rnd">
                <a:solidFill>
                  <a:srgbClr val="F5F5F5"/>
                </a:solidFill>
                <a:prstDash val="solid"/>
                <a:round/>
              </a:ln>
              <a:extLst>
                <a:ext uri="{909E8E84-426E-40DD-AFC4-6F175D3DCCD1}">
                  <a14:hiddenFill xmlns:a14="http://schemas.microsoft.com/office/drawing/2010/main">
                    <a:solidFill>
                      <a:srgbClr val="FFFFFF"/>
                    </a:solidFill>
                  </a14:hiddenFill>
                </a:ext>
              </a:extLst>
            </p:spPr>
            <p:txBody>
              <a:bodyPr lIns="80296" tIns="40148" rIns="80296" bIns="40148"/>
              <a:lstStyle/>
              <a:p>
                <a:pPr eaLnBrk="1" fontAlgn="auto" hangingPunct="1">
                  <a:spcBef>
                    <a:spcPts val="0"/>
                  </a:spcBef>
                  <a:spcAft>
                    <a:spcPts val="0"/>
                  </a:spcAft>
                  <a:defRPr/>
                </a:pPr>
                <a:endParaRPr kumimoji="0" lang="zh-CN" altLang="en-US" sz="1580">
                  <a:solidFill>
                    <a:prstClr val="black"/>
                  </a:solidFill>
                  <a:latin typeface="Calibri" panose="020F0502020204030204"/>
                </a:endParaRPr>
              </a:p>
            </p:txBody>
          </p:sp>
          <p:sp>
            <p:nvSpPr>
              <p:cNvPr id="48" name="Oval 62">
                <a:extLst>
                  <a:ext uri="{FF2B5EF4-FFF2-40B4-BE49-F238E27FC236}">
                    <a16:creationId xmlns:a16="http://schemas.microsoft.com/office/drawing/2014/main" id="{0C8389C1-A81C-DD3E-0D53-90E4CC9D31AC}"/>
                  </a:ext>
                </a:extLst>
              </p:cNvPr>
              <p:cNvSpPr>
                <a:spLocks noChangeArrowheads="1"/>
              </p:cNvSpPr>
              <p:nvPr/>
            </p:nvSpPr>
            <p:spPr bwMode="auto">
              <a:xfrm>
                <a:off x="3000375" y="3803650"/>
                <a:ext cx="36513" cy="36513"/>
              </a:xfrm>
              <a:prstGeom prst="ellipse">
                <a:avLst/>
              </a:prstGeom>
              <a:noFill/>
              <a:ln w="30163" cap="rnd">
                <a:solidFill>
                  <a:srgbClr val="F5F5F5"/>
                </a:solidFill>
                <a:prstDash val="solid"/>
                <a:round/>
              </a:ln>
              <a:extLst>
                <a:ext uri="{909E8E84-426E-40DD-AFC4-6F175D3DCCD1}">
                  <a14:hiddenFill xmlns:a14="http://schemas.microsoft.com/office/drawing/2010/main">
                    <a:solidFill>
                      <a:srgbClr val="FFFFFF"/>
                    </a:solidFill>
                  </a14:hiddenFill>
                </a:ext>
              </a:extLst>
            </p:spPr>
            <p:txBody>
              <a:bodyPr lIns="80296" tIns="40148" rIns="80296" bIns="40148"/>
              <a:lstStyle/>
              <a:p>
                <a:pPr eaLnBrk="1" fontAlgn="auto" hangingPunct="1">
                  <a:spcBef>
                    <a:spcPts val="0"/>
                  </a:spcBef>
                  <a:spcAft>
                    <a:spcPts val="0"/>
                  </a:spcAft>
                  <a:defRPr/>
                </a:pPr>
                <a:endParaRPr kumimoji="0" lang="zh-CN" altLang="en-US" sz="1580">
                  <a:solidFill>
                    <a:prstClr val="black"/>
                  </a:solidFill>
                  <a:latin typeface="Calibri" panose="020F0502020204030204"/>
                </a:endParaRPr>
              </a:p>
            </p:txBody>
          </p:sp>
          <p:sp>
            <p:nvSpPr>
              <p:cNvPr id="49" name="Line 63">
                <a:extLst>
                  <a:ext uri="{FF2B5EF4-FFF2-40B4-BE49-F238E27FC236}">
                    <a16:creationId xmlns:a16="http://schemas.microsoft.com/office/drawing/2014/main" id="{73508EA1-811E-7582-7019-35BA9B6319E2}"/>
                  </a:ext>
                </a:extLst>
              </p:cNvPr>
              <p:cNvSpPr>
                <a:spLocks noChangeShapeType="1"/>
              </p:cNvSpPr>
              <p:nvPr/>
            </p:nvSpPr>
            <p:spPr bwMode="auto">
              <a:xfrm flipV="1">
                <a:off x="3101975" y="3660775"/>
                <a:ext cx="77788" cy="79375"/>
              </a:xfrm>
              <a:prstGeom prst="line">
                <a:avLst/>
              </a:prstGeom>
              <a:noFill/>
              <a:ln w="30163" cap="rnd">
                <a:solidFill>
                  <a:srgbClr val="F5F5F5"/>
                </a:solidFill>
                <a:prstDash val="solid"/>
                <a:round/>
              </a:ln>
              <a:extLst>
                <a:ext uri="{909E8E84-426E-40DD-AFC4-6F175D3DCCD1}">
                  <a14:hiddenFill xmlns:a14="http://schemas.microsoft.com/office/drawing/2010/main">
                    <a:noFill/>
                  </a14:hiddenFill>
                </a:ext>
              </a:extLst>
            </p:spPr>
            <p:txBody>
              <a:bodyPr lIns="80296" tIns="40148" rIns="80296" bIns="40148"/>
              <a:lstStyle/>
              <a:p>
                <a:pPr eaLnBrk="1" fontAlgn="auto" hangingPunct="1">
                  <a:spcBef>
                    <a:spcPts val="0"/>
                  </a:spcBef>
                  <a:spcAft>
                    <a:spcPts val="0"/>
                  </a:spcAft>
                  <a:defRPr/>
                </a:pPr>
                <a:endParaRPr kumimoji="0" lang="zh-CN" altLang="en-US" sz="1580">
                  <a:solidFill>
                    <a:prstClr val="black"/>
                  </a:solidFill>
                  <a:latin typeface="Calibri" panose="020F0502020204030204"/>
                </a:endParaRPr>
              </a:p>
            </p:txBody>
          </p:sp>
          <p:sp>
            <p:nvSpPr>
              <p:cNvPr id="50" name="Line 64">
                <a:extLst>
                  <a:ext uri="{FF2B5EF4-FFF2-40B4-BE49-F238E27FC236}">
                    <a16:creationId xmlns:a16="http://schemas.microsoft.com/office/drawing/2014/main" id="{CA4706C2-DB23-E5DB-57DE-48671C7E3FE3}"/>
                  </a:ext>
                </a:extLst>
              </p:cNvPr>
              <p:cNvSpPr>
                <a:spLocks noChangeShapeType="1"/>
              </p:cNvSpPr>
              <p:nvPr/>
            </p:nvSpPr>
            <p:spPr bwMode="auto">
              <a:xfrm flipV="1">
                <a:off x="3036888" y="3778250"/>
                <a:ext cx="26987" cy="25400"/>
              </a:xfrm>
              <a:prstGeom prst="line">
                <a:avLst/>
              </a:prstGeom>
              <a:noFill/>
              <a:ln w="30163" cap="rnd">
                <a:solidFill>
                  <a:srgbClr val="F5F5F5"/>
                </a:solidFill>
                <a:prstDash val="solid"/>
                <a:round/>
              </a:ln>
              <a:extLst>
                <a:ext uri="{909E8E84-426E-40DD-AFC4-6F175D3DCCD1}">
                  <a14:hiddenFill xmlns:a14="http://schemas.microsoft.com/office/drawing/2010/main">
                    <a:noFill/>
                  </a14:hiddenFill>
                </a:ext>
              </a:extLst>
            </p:spPr>
            <p:txBody>
              <a:bodyPr lIns="80296" tIns="40148" rIns="80296" bIns="40148"/>
              <a:lstStyle/>
              <a:p>
                <a:pPr eaLnBrk="1" fontAlgn="auto" hangingPunct="1">
                  <a:spcBef>
                    <a:spcPts val="0"/>
                  </a:spcBef>
                  <a:spcAft>
                    <a:spcPts val="0"/>
                  </a:spcAft>
                  <a:defRPr/>
                </a:pPr>
                <a:endParaRPr kumimoji="0" lang="zh-CN" altLang="en-US" sz="1580">
                  <a:solidFill>
                    <a:prstClr val="black"/>
                  </a:solidFill>
                  <a:latin typeface="Calibri" panose="020F0502020204030204"/>
                </a:endParaRPr>
              </a:p>
            </p:txBody>
          </p:sp>
          <p:sp>
            <p:nvSpPr>
              <p:cNvPr id="51" name="Freeform 65">
                <a:extLst>
                  <a:ext uri="{FF2B5EF4-FFF2-40B4-BE49-F238E27FC236}">
                    <a16:creationId xmlns:a16="http://schemas.microsoft.com/office/drawing/2014/main" id="{4284C754-BF3F-1348-CD85-3FB23506FC0F}"/>
                  </a:ext>
                </a:extLst>
              </p:cNvPr>
              <p:cNvSpPr/>
              <p:nvPr/>
            </p:nvSpPr>
            <p:spPr bwMode="auto">
              <a:xfrm>
                <a:off x="3063875" y="3606800"/>
                <a:ext cx="34925" cy="17463"/>
              </a:xfrm>
              <a:custGeom>
                <a:avLst/>
                <a:gdLst>
                  <a:gd name="T0" fmla="*/ 38 w 38"/>
                  <a:gd name="T1" fmla="*/ 19 h 19"/>
                  <a:gd name="T2" fmla="*/ 19 w 38"/>
                  <a:gd name="T3" fmla="*/ 0 h 19"/>
                  <a:gd name="T4" fmla="*/ 0 w 38"/>
                  <a:gd name="T5" fmla="*/ 19 h 19"/>
                </a:gdLst>
                <a:ahLst/>
                <a:cxnLst>
                  <a:cxn ang="0">
                    <a:pos x="T0" y="T1"/>
                  </a:cxn>
                  <a:cxn ang="0">
                    <a:pos x="T2" y="T3"/>
                  </a:cxn>
                  <a:cxn ang="0">
                    <a:pos x="T4" y="T5"/>
                  </a:cxn>
                </a:cxnLst>
                <a:rect l="0" t="0" r="r" b="b"/>
                <a:pathLst>
                  <a:path w="38" h="19">
                    <a:moveTo>
                      <a:pt x="38" y="19"/>
                    </a:moveTo>
                    <a:lnTo>
                      <a:pt x="19" y="0"/>
                    </a:lnTo>
                    <a:lnTo>
                      <a:pt x="0" y="19"/>
                    </a:lnTo>
                  </a:path>
                </a:pathLst>
              </a:custGeom>
              <a:noFill/>
              <a:ln w="30163" cap="rnd">
                <a:solidFill>
                  <a:srgbClr val="F5F5F5"/>
                </a:solidFill>
                <a:prstDash val="solid"/>
                <a:round/>
              </a:ln>
              <a:extLst>
                <a:ext uri="{909E8E84-426E-40DD-AFC4-6F175D3DCCD1}">
                  <a14:hiddenFill xmlns:a14="http://schemas.microsoft.com/office/drawing/2010/main">
                    <a:solidFill>
                      <a:srgbClr val="FFFFFF"/>
                    </a:solidFill>
                  </a14:hiddenFill>
                </a:ext>
              </a:extLst>
            </p:spPr>
            <p:txBody>
              <a:bodyPr lIns="80296" tIns="40148" rIns="80296" bIns="40148"/>
              <a:lstStyle/>
              <a:p>
                <a:pPr eaLnBrk="1" fontAlgn="auto" hangingPunct="1">
                  <a:spcBef>
                    <a:spcPts val="0"/>
                  </a:spcBef>
                  <a:spcAft>
                    <a:spcPts val="0"/>
                  </a:spcAft>
                  <a:defRPr/>
                </a:pPr>
                <a:endParaRPr kumimoji="0" lang="zh-CN" altLang="en-US" sz="1580">
                  <a:solidFill>
                    <a:prstClr val="black"/>
                  </a:solidFill>
                  <a:latin typeface="Calibri" panose="020F0502020204030204"/>
                </a:endParaRPr>
              </a:p>
            </p:txBody>
          </p:sp>
          <p:sp>
            <p:nvSpPr>
              <p:cNvPr id="52" name="Freeform 66">
                <a:extLst>
                  <a:ext uri="{FF2B5EF4-FFF2-40B4-BE49-F238E27FC236}">
                    <a16:creationId xmlns:a16="http://schemas.microsoft.com/office/drawing/2014/main" id="{4AEFA2B3-C80E-F17C-DA8F-4A619BBC6254}"/>
                  </a:ext>
                </a:extLst>
              </p:cNvPr>
              <p:cNvSpPr/>
              <p:nvPr/>
            </p:nvSpPr>
            <p:spPr bwMode="auto">
              <a:xfrm>
                <a:off x="3063875" y="3894138"/>
                <a:ext cx="34925" cy="19050"/>
              </a:xfrm>
              <a:custGeom>
                <a:avLst/>
                <a:gdLst>
                  <a:gd name="T0" fmla="*/ 0 w 38"/>
                  <a:gd name="T1" fmla="*/ 0 h 19"/>
                  <a:gd name="T2" fmla="*/ 19 w 38"/>
                  <a:gd name="T3" fmla="*/ 19 h 19"/>
                  <a:gd name="T4" fmla="*/ 38 w 38"/>
                  <a:gd name="T5" fmla="*/ 0 h 19"/>
                </a:gdLst>
                <a:ahLst/>
                <a:cxnLst>
                  <a:cxn ang="0">
                    <a:pos x="T0" y="T1"/>
                  </a:cxn>
                  <a:cxn ang="0">
                    <a:pos x="T2" y="T3"/>
                  </a:cxn>
                  <a:cxn ang="0">
                    <a:pos x="T4" y="T5"/>
                  </a:cxn>
                </a:cxnLst>
                <a:rect l="0" t="0" r="r" b="b"/>
                <a:pathLst>
                  <a:path w="38" h="19">
                    <a:moveTo>
                      <a:pt x="0" y="0"/>
                    </a:moveTo>
                    <a:lnTo>
                      <a:pt x="19" y="19"/>
                    </a:lnTo>
                    <a:lnTo>
                      <a:pt x="38" y="0"/>
                    </a:lnTo>
                  </a:path>
                </a:pathLst>
              </a:custGeom>
              <a:noFill/>
              <a:ln w="30163" cap="rnd">
                <a:solidFill>
                  <a:srgbClr val="F5F5F5"/>
                </a:solidFill>
                <a:prstDash val="solid"/>
                <a:round/>
              </a:ln>
              <a:extLst>
                <a:ext uri="{909E8E84-426E-40DD-AFC4-6F175D3DCCD1}">
                  <a14:hiddenFill xmlns:a14="http://schemas.microsoft.com/office/drawing/2010/main">
                    <a:solidFill>
                      <a:srgbClr val="FFFFFF"/>
                    </a:solidFill>
                  </a14:hiddenFill>
                </a:ext>
              </a:extLst>
            </p:spPr>
            <p:txBody>
              <a:bodyPr lIns="80296" tIns="40148" rIns="80296" bIns="40148"/>
              <a:lstStyle/>
              <a:p>
                <a:pPr eaLnBrk="1" fontAlgn="auto" hangingPunct="1">
                  <a:spcBef>
                    <a:spcPts val="0"/>
                  </a:spcBef>
                  <a:spcAft>
                    <a:spcPts val="0"/>
                  </a:spcAft>
                  <a:defRPr/>
                </a:pPr>
                <a:endParaRPr kumimoji="0" lang="zh-CN" altLang="en-US" sz="1580">
                  <a:solidFill>
                    <a:prstClr val="black"/>
                  </a:solidFill>
                  <a:latin typeface="Calibri" panose="020F0502020204030204"/>
                </a:endParaRPr>
              </a:p>
            </p:txBody>
          </p:sp>
          <p:sp>
            <p:nvSpPr>
              <p:cNvPr id="53" name="Freeform 67">
                <a:extLst>
                  <a:ext uri="{FF2B5EF4-FFF2-40B4-BE49-F238E27FC236}">
                    <a16:creationId xmlns:a16="http://schemas.microsoft.com/office/drawing/2014/main" id="{FF8A8AC1-A644-A0FA-CA87-88A68E1B65B4}"/>
                  </a:ext>
                </a:extLst>
              </p:cNvPr>
              <p:cNvSpPr/>
              <p:nvPr/>
            </p:nvSpPr>
            <p:spPr bwMode="auto">
              <a:xfrm>
                <a:off x="3216275" y="3741738"/>
                <a:ext cx="17463" cy="36512"/>
              </a:xfrm>
              <a:custGeom>
                <a:avLst/>
                <a:gdLst>
                  <a:gd name="T0" fmla="*/ 0 w 19"/>
                  <a:gd name="T1" fmla="*/ 38 h 38"/>
                  <a:gd name="T2" fmla="*/ 19 w 19"/>
                  <a:gd name="T3" fmla="*/ 19 h 38"/>
                  <a:gd name="T4" fmla="*/ 0 w 19"/>
                  <a:gd name="T5" fmla="*/ 0 h 38"/>
                </a:gdLst>
                <a:ahLst/>
                <a:cxnLst>
                  <a:cxn ang="0">
                    <a:pos x="T0" y="T1"/>
                  </a:cxn>
                  <a:cxn ang="0">
                    <a:pos x="T2" y="T3"/>
                  </a:cxn>
                  <a:cxn ang="0">
                    <a:pos x="T4" y="T5"/>
                  </a:cxn>
                </a:cxnLst>
                <a:rect l="0" t="0" r="r" b="b"/>
                <a:pathLst>
                  <a:path w="19" h="38">
                    <a:moveTo>
                      <a:pt x="0" y="38"/>
                    </a:moveTo>
                    <a:lnTo>
                      <a:pt x="19" y="19"/>
                    </a:lnTo>
                    <a:lnTo>
                      <a:pt x="0" y="0"/>
                    </a:lnTo>
                  </a:path>
                </a:pathLst>
              </a:custGeom>
              <a:noFill/>
              <a:ln w="30163" cap="rnd">
                <a:solidFill>
                  <a:srgbClr val="F5F5F5"/>
                </a:solidFill>
                <a:prstDash val="solid"/>
                <a:round/>
              </a:ln>
              <a:extLst>
                <a:ext uri="{909E8E84-426E-40DD-AFC4-6F175D3DCCD1}">
                  <a14:hiddenFill xmlns:a14="http://schemas.microsoft.com/office/drawing/2010/main">
                    <a:solidFill>
                      <a:srgbClr val="FFFFFF"/>
                    </a:solidFill>
                  </a14:hiddenFill>
                </a:ext>
              </a:extLst>
            </p:spPr>
            <p:txBody>
              <a:bodyPr lIns="80296" tIns="40148" rIns="80296" bIns="40148"/>
              <a:lstStyle/>
              <a:p>
                <a:pPr eaLnBrk="1" fontAlgn="auto" hangingPunct="1">
                  <a:spcBef>
                    <a:spcPts val="0"/>
                  </a:spcBef>
                  <a:spcAft>
                    <a:spcPts val="0"/>
                  </a:spcAft>
                  <a:defRPr/>
                </a:pPr>
                <a:endParaRPr kumimoji="0" lang="zh-CN" altLang="en-US" sz="1580">
                  <a:solidFill>
                    <a:prstClr val="black"/>
                  </a:solidFill>
                  <a:latin typeface="Calibri" panose="020F0502020204030204"/>
                </a:endParaRPr>
              </a:p>
            </p:txBody>
          </p:sp>
          <p:sp>
            <p:nvSpPr>
              <p:cNvPr id="54" name="Freeform 68">
                <a:extLst>
                  <a:ext uri="{FF2B5EF4-FFF2-40B4-BE49-F238E27FC236}">
                    <a16:creationId xmlns:a16="http://schemas.microsoft.com/office/drawing/2014/main" id="{400A093B-9807-A02E-9BB8-F97DD644CC15}"/>
                  </a:ext>
                </a:extLst>
              </p:cNvPr>
              <p:cNvSpPr/>
              <p:nvPr/>
            </p:nvSpPr>
            <p:spPr bwMode="auto">
              <a:xfrm>
                <a:off x="2927350" y="3741738"/>
                <a:ext cx="19050" cy="36512"/>
              </a:xfrm>
              <a:custGeom>
                <a:avLst/>
                <a:gdLst>
                  <a:gd name="T0" fmla="*/ 19 w 19"/>
                  <a:gd name="T1" fmla="*/ 0 h 38"/>
                  <a:gd name="T2" fmla="*/ 0 w 19"/>
                  <a:gd name="T3" fmla="*/ 19 h 38"/>
                  <a:gd name="T4" fmla="*/ 19 w 19"/>
                  <a:gd name="T5" fmla="*/ 38 h 38"/>
                </a:gdLst>
                <a:ahLst/>
                <a:cxnLst>
                  <a:cxn ang="0">
                    <a:pos x="T0" y="T1"/>
                  </a:cxn>
                  <a:cxn ang="0">
                    <a:pos x="T2" y="T3"/>
                  </a:cxn>
                  <a:cxn ang="0">
                    <a:pos x="T4" y="T5"/>
                  </a:cxn>
                </a:cxnLst>
                <a:rect l="0" t="0" r="r" b="b"/>
                <a:pathLst>
                  <a:path w="19" h="38">
                    <a:moveTo>
                      <a:pt x="19" y="0"/>
                    </a:moveTo>
                    <a:lnTo>
                      <a:pt x="0" y="19"/>
                    </a:lnTo>
                    <a:lnTo>
                      <a:pt x="19" y="38"/>
                    </a:lnTo>
                  </a:path>
                </a:pathLst>
              </a:custGeom>
              <a:noFill/>
              <a:ln w="30163" cap="rnd">
                <a:solidFill>
                  <a:srgbClr val="F5F5F5"/>
                </a:solidFill>
                <a:prstDash val="solid"/>
                <a:round/>
              </a:ln>
              <a:extLst>
                <a:ext uri="{909E8E84-426E-40DD-AFC4-6F175D3DCCD1}">
                  <a14:hiddenFill xmlns:a14="http://schemas.microsoft.com/office/drawing/2010/main">
                    <a:solidFill>
                      <a:srgbClr val="FFFFFF"/>
                    </a:solidFill>
                  </a14:hiddenFill>
                </a:ext>
              </a:extLst>
            </p:spPr>
            <p:txBody>
              <a:bodyPr lIns="80296" tIns="40148" rIns="80296" bIns="40148"/>
              <a:lstStyle/>
              <a:p>
                <a:pPr eaLnBrk="1" fontAlgn="auto" hangingPunct="1">
                  <a:spcBef>
                    <a:spcPts val="0"/>
                  </a:spcBef>
                  <a:spcAft>
                    <a:spcPts val="0"/>
                  </a:spcAft>
                  <a:defRPr/>
                </a:pPr>
                <a:endParaRPr kumimoji="0" lang="zh-CN" altLang="en-US" sz="1580">
                  <a:solidFill>
                    <a:prstClr val="black"/>
                  </a:solidFill>
                  <a:latin typeface="Calibri" panose="020F0502020204030204"/>
                </a:endParaRPr>
              </a:p>
            </p:txBody>
          </p:sp>
        </p:grpSp>
      </p:grpSp>
      <p:grpSp>
        <p:nvGrpSpPr>
          <p:cNvPr id="62" name="组合 61">
            <a:extLst>
              <a:ext uri="{FF2B5EF4-FFF2-40B4-BE49-F238E27FC236}">
                <a16:creationId xmlns:a16="http://schemas.microsoft.com/office/drawing/2014/main" id="{51CB9F1A-D24D-67D9-C9EA-9747D32B3AE9}"/>
              </a:ext>
            </a:extLst>
          </p:cNvPr>
          <p:cNvGrpSpPr/>
          <p:nvPr/>
        </p:nvGrpSpPr>
        <p:grpSpPr>
          <a:xfrm>
            <a:off x="634089" y="1770021"/>
            <a:ext cx="2801656" cy="746091"/>
            <a:chOff x="634089" y="1770021"/>
            <a:chExt cx="2801656" cy="746091"/>
          </a:xfrm>
        </p:grpSpPr>
        <p:sp>
          <p:nvSpPr>
            <p:cNvPr id="40" name="TextBox 13"/>
            <p:cNvSpPr txBox="1"/>
            <p:nvPr/>
          </p:nvSpPr>
          <p:spPr>
            <a:xfrm>
              <a:off x="1672801" y="1770021"/>
              <a:ext cx="1295287" cy="270010"/>
            </a:xfrm>
            <a:prstGeom prst="rect">
              <a:avLst/>
            </a:prstGeom>
            <a:noFill/>
          </p:spPr>
          <p:txBody>
            <a:bodyPr wrap="square" lIns="0" tIns="0" rIns="0" bIns="0" rtlCol="0" anchor="t" anchorCtr="0">
              <a:spAutoFit/>
            </a:bodyPr>
            <a:lstStyle/>
            <a:p>
              <a:pPr marL="0" marR="0" lvl="0" indent="0" algn="r" defTabSz="1216660" rtl="0" eaLnBrk="1" fontAlgn="auto" latinLnBrk="0" hangingPunct="1">
                <a:lnSpc>
                  <a:spcPct val="120000"/>
                </a:lnSpc>
                <a:spcBef>
                  <a:spcPct val="20000"/>
                </a:spcBef>
                <a:spcAft>
                  <a:spcPts val="0"/>
                </a:spcAft>
                <a:buClrTx/>
                <a:buSzTx/>
                <a:buFontTx/>
                <a:buNone/>
                <a:tabLst/>
                <a:defRPr/>
              </a:pPr>
              <a:r>
                <a:rPr kumimoji="0" lang="zh-CN" altLang="en-US" sz="1600" b="1"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单击编辑标题</a:t>
              </a:r>
              <a:endParaRPr kumimoji="0" lang="en-US" sz="1600" b="1"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41" name="TextBox 13"/>
            <p:cNvSpPr txBox="1"/>
            <p:nvPr/>
          </p:nvSpPr>
          <p:spPr>
            <a:xfrm>
              <a:off x="634089" y="2092022"/>
              <a:ext cx="2333999" cy="424090"/>
            </a:xfrm>
            <a:prstGeom prst="rect">
              <a:avLst/>
            </a:prstGeom>
            <a:noFill/>
          </p:spPr>
          <p:txBody>
            <a:bodyPr wrap="square" lIns="0" tIns="0" rIns="0" bIns="0" rtlCol="0" anchor="t" anchorCtr="0">
              <a:spAutoFit/>
            </a:bodyPr>
            <a:lstStyle/>
            <a:p>
              <a:pPr marL="0" marR="0" lvl="0" indent="0" algn="r" defTabSz="1216660" rtl="0" eaLnBrk="1" fontAlgn="auto" latinLnBrk="0" hangingPunct="1">
                <a:lnSpc>
                  <a:spcPct val="120000"/>
                </a:lnSpc>
                <a:spcBef>
                  <a:spcPct val="20000"/>
                </a:spcBef>
                <a:spcAft>
                  <a:spcPts val="0"/>
                </a:spcAft>
                <a:buClrTx/>
                <a:buSzTx/>
                <a:buFontTx/>
                <a:buNone/>
                <a:tabLst/>
                <a:defRPr/>
              </a:pPr>
              <a:r>
                <a:rPr kumimoji="0" lang="zh-CN" altLang="en-US" sz="12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单击此处可编辑内容，根据您的需要自由拉伸文本框大小</a:t>
              </a:r>
              <a:endParaRPr kumimoji="0" lang="en-US" altLang="zh-CN" sz="12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grpSp>
          <p:nvGrpSpPr>
            <p:cNvPr id="57" name="组合 56">
              <a:extLst>
                <a:ext uri="{FF2B5EF4-FFF2-40B4-BE49-F238E27FC236}">
                  <a16:creationId xmlns:a16="http://schemas.microsoft.com/office/drawing/2014/main" id="{105686E1-8EB3-592B-5870-8E90C40A971F}"/>
                </a:ext>
              </a:extLst>
            </p:cNvPr>
            <p:cNvGrpSpPr/>
            <p:nvPr/>
          </p:nvGrpSpPr>
          <p:grpSpPr>
            <a:xfrm>
              <a:off x="3129358" y="1942727"/>
              <a:ext cx="306387" cy="414337"/>
              <a:chOff x="1865313" y="2490788"/>
              <a:chExt cx="306387" cy="414337"/>
            </a:xfrm>
          </p:grpSpPr>
          <p:sp>
            <p:nvSpPr>
              <p:cNvPr id="58" name="Oval 5">
                <a:extLst>
                  <a:ext uri="{FF2B5EF4-FFF2-40B4-BE49-F238E27FC236}">
                    <a16:creationId xmlns:a16="http://schemas.microsoft.com/office/drawing/2014/main" id="{088374C1-7D80-5301-B3D7-2F7040173D6B}"/>
                  </a:ext>
                </a:extLst>
              </p:cNvPr>
              <p:cNvSpPr>
                <a:spLocks noChangeArrowheads="1"/>
              </p:cNvSpPr>
              <p:nvPr/>
            </p:nvSpPr>
            <p:spPr bwMode="auto">
              <a:xfrm>
                <a:off x="1973263" y="2652713"/>
                <a:ext cx="90487" cy="90487"/>
              </a:xfrm>
              <a:prstGeom prst="ellipse">
                <a:avLst/>
              </a:prstGeom>
              <a:noFill/>
              <a:ln w="30163" cap="rnd">
                <a:solidFill>
                  <a:srgbClr val="F5F5F5"/>
                </a:solidFill>
                <a:prstDash val="solid"/>
                <a:round/>
              </a:ln>
              <a:extLst>
                <a:ext uri="{909E8E84-426E-40DD-AFC4-6F175D3DCCD1}">
                  <a14:hiddenFill xmlns:a14="http://schemas.microsoft.com/office/drawing/2010/main">
                    <a:solidFill>
                      <a:srgbClr val="FFFFFF"/>
                    </a:solidFill>
                  </a14:hiddenFill>
                </a:ext>
              </a:extLst>
            </p:spPr>
            <p:txBody>
              <a:bodyPr lIns="80296" tIns="40148" rIns="80296" bIns="40148"/>
              <a:lstStyle/>
              <a:p>
                <a:pPr eaLnBrk="1" fontAlgn="auto" hangingPunct="1">
                  <a:spcBef>
                    <a:spcPts val="0"/>
                  </a:spcBef>
                  <a:spcAft>
                    <a:spcPts val="0"/>
                  </a:spcAft>
                  <a:defRPr/>
                </a:pPr>
                <a:endParaRPr kumimoji="0" lang="zh-CN" altLang="en-US" sz="1580">
                  <a:solidFill>
                    <a:prstClr val="black"/>
                  </a:solidFill>
                  <a:latin typeface="Calibri" panose="020F0502020204030204"/>
                </a:endParaRPr>
              </a:p>
            </p:txBody>
          </p:sp>
          <p:sp>
            <p:nvSpPr>
              <p:cNvPr id="59" name="Freeform 6">
                <a:extLst>
                  <a:ext uri="{FF2B5EF4-FFF2-40B4-BE49-F238E27FC236}">
                    <a16:creationId xmlns:a16="http://schemas.microsoft.com/office/drawing/2014/main" id="{B3623EC6-70D1-EA8B-E81E-CCB23A2E85B2}"/>
                  </a:ext>
                </a:extLst>
              </p:cNvPr>
              <p:cNvSpPr/>
              <p:nvPr/>
            </p:nvSpPr>
            <p:spPr bwMode="auto">
              <a:xfrm>
                <a:off x="1901825" y="2814638"/>
                <a:ext cx="233363" cy="90487"/>
              </a:xfrm>
              <a:custGeom>
                <a:avLst/>
                <a:gdLst>
                  <a:gd name="T0" fmla="*/ 0 w 104"/>
                  <a:gd name="T1" fmla="*/ 20 h 40"/>
                  <a:gd name="T2" fmla="*/ 20 w 104"/>
                  <a:gd name="T3" fmla="*/ 0 h 40"/>
                  <a:gd name="T4" fmla="*/ 84 w 104"/>
                  <a:gd name="T5" fmla="*/ 0 h 40"/>
                  <a:gd name="T6" fmla="*/ 104 w 104"/>
                  <a:gd name="T7" fmla="*/ 20 h 40"/>
                  <a:gd name="T8" fmla="*/ 104 w 104"/>
                  <a:gd name="T9" fmla="*/ 40 h 40"/>
                  <a:gd name="T10" fmla="*/ 0 w 104"/>
                  <a:gd name="T11" fmla="*/ 40 h 40"/>
                  <a:gd name="T12" fmla="*/ 0 w 104"/>
                  <a:gd name="T13" fmla="*/ 20 h 40"/>
                </a:gdLst>
                <a:ahLst/>
                <a:cxnLst>
                  <a:cxn ang="0">
                    <a:pos x="T0" y="T1"/>
                  </a:cxn>
                  <a:cxn ang="0">
                    <a:pos x="T2" y="T3"/>
                  </a:cxn>
                  <a:cxn ang="0">
                    <a:pos x="T4" y="T5"/>
                  </a:cxn>
                  <a:cxn ang="0">
                    <a:pos x="T6" y="T7"/>
                  </a:cxn>
                  <a:cxn ang="0">
                    <a:pos x="T8" y="T9"/>
                  </a:cxn>
                  <a:cxn ang="0">
                    <a:pos x="T10" y="T11"/>
                  </a:cxn>
                  <a:cxn ang="0">
                    <a:pos x="T12" y="T13"/>
                  </a:cxn>
                </a:cxnLst>
                <a:rect l="0" t="0" r="r" b="b"/>
                <a:pathLst>
                  <a:path w="104" h="40">
                    <a:moveTo>
                      <a:pt x="0" y="20"/>
                    </a:moveTo>
                    <a:cubicBezTo>
                      <a:pt x="0" y="9"/>
                      <a:pt x="9" y="0"/>
                      <a:pt x="20" y="0"/>
                    </a:cubicBezTo>
                    <a:cubicBezTo>
                      <a:pt x="84" y="0"/>
                      <a:pt x="84" y="0"/>
                      <a:pt x="84" y="0"/>
                    </a:cubicBezTo>
                    <a:cubicBezTo>
                      <a:pt x="95" y="0"/>
                      <a:pt x="104" y="9"/>
                      <a:pt x="104" y="20"/>
                    </a:cubicBezTo>
                    <a:cubicBezTo>
                      <a:pt x="104" y="40"/>
                      <a:pt x="104" y="40"/>
                      <a:pt x="104" y="40"/>
                    </a:cubicBezTo>
                    <a:cubicBezTo>
                      <a:pt x="0" y="40"/>
                      <a:pt x="0" y="40"/>
                      <a:pt x="0" y="40"/>
                    </a:cubicBezTo>
                    <a:lnTo>
                      <a:pt x="0" y="20"/>
                    </a:lnTo>
                    <a:close/>
                  </a:path>
                </a:pathLst>
              </a:custGeom>
              <a:noFill/>
              <a:ln w="30163" cap="rnd">
                <a:solidFill>
                  <a:srgbClr val="F5F5F5"/>
                </a:solidFill>
                <a:prstDash val="solid"/>
                <a:round/>
              </a:ln>
              <a:extLst>
                <a:ext uri="{909E8E84-426E-40DD-AFC4-6F175D3DCCD1}">
                  <a14:hiddenFill xmlns:a14="http://schemas.microsoft.com/office/drawing/2010/main">
                    <a:solidFill>
                      <a:srgbClr val="FFFFFF"/>
                    </a:solidFill>
                  </a14:hiddenFill>
                </a:ext>
              </a:extLst>
            </p:spPr>
            <p:txBody>
              <a:bodyPr lIns="80296" tIns="40148" rIns="80296" bIns="40148"/>
              <a:lstStyle/>
              <a:p>
                <a:pPr eaLnBrk="1" fontAlgn="auto" hangingPunct="1">
                  <a:spcBef>
                    <a:spcPts val="0"/>
                  </a:spcBef>
                  <a:spcAft>
                    <a:spcPts val="0"/>
                  </a:spcAft>
                  <a:defRPr/>
                </a:pPr>
                <a:endParaRPr kumimoji="0" lang="zh-CN" altLang="en-US" sz="1580">
                  <a:solidFill>
                    <a:prstClr val="black"/>
                  </a:solidFill>
                  <a:latin typeface="Calibri" panose="020F0502020204030204"/>
                </a:endParaRPr>
              </a:p>
            </p:txBody>
          </p:sp>
          <p:sp>
            <p:nvSpPr>
              <p:cNvPr id="60" name="Freeform 7">
                <a:extLst>
                  <a:ext uri="{FF2B5EF4-FFF2-40B4-BE49-F238E27FC236}">
                    <a16:creationId xmlns:a16="http://schemas.microsoft.com/office/drawing/2014/main" id="{A8278BB6-B9E2-27D7-DF8E-21FB4ABA469F}"/>
                  </a:ext>
                </a:extLst>
              </p:cNvPr>
              <p:cNvSpPr/>
              <p:nvPr/>
            </p:nvSpPr>
            <p:spPr bwMode="auto">
              <a:xfrm>
                <a:off x="1865313" y="2490788"/>
                <a:ext cx="306387" cy="323850"/>
              </a:xfrm>
              <a:custGeom>
                <a:avLst/>
                <a:gdLst>
                  <a:gd name="T0" fmla="*/ 237 w 322"/>
                  <a:gd name="T1" fmla="*/ 340 h 340"/>
                  <a:gd name="T2" fmla="*/ 322 w 322"/>
                  <a:gd name="T3" fmla="*/ 227 h 340"/>
                  <a:gd name="T4" fmla="*/ 161 w 322"/>
                  <a:gd name="T5" fmla="*/ 0 h 340"/>
                  <a:gd name="T6" fmla="*/ 0 w 322"/>
                  <a:gd name="T7" fmla="*/ 227 h 340"/>
                  <a:gd name="T8" fmla="*/ 85 w 322"/>
                  <a:gd name="T9" fmla="*/ 340 h 340"/>
                </a:gdLst>
                <a:ahLst/>
                <a:cxnLst>
                  <a:cxn ang="0">
                    <a:pos x="T0" y="T1"/>
                  </a:cxn>
                  <a:cxn ang="0">
                    <a:pos x="T2" y="T3"/>
                  </a:cxn>
                  <a:cxn ang="0">
                    <a:pos x="T4" y="T5"/>
                  </a:cxn>
                  <a:cxn ang="0">
                    <a:pos x="T6" y="T7"/>
                  </a:cxn>
                  <a:cxn ang="0">
                    <a:pos x="T8" y="T9"/>
                  </a:cxn>
                </a:cxnLst>
                <a:rect l="0" t="0" r="r" b="b"/>
                <a:pathLst>
                  <a:path w="322" h="340">
                    <a:moveTo>
                      <a:pt x="237" y="340"/>
                    </a:moveTo>
                    <a:lnTo>
                      <a:pt x="322" y="227"/>
                    </a:lnTo>
                    <a:lnTo>
                      <a:pt x="161" y="0"/>
                    </a:lnTo>
                    <a:lnTo>
                      <a:pt x="0" y="227"/>
                    </a:lnTo>
                    <a:lnTo>
                      <a:pt x="85" y="340"/>
                    </a:lnTo>
                  </a:path>
                </a:pathLst>
              </a:custGeom>
              <a:noFill/>
              <a:ln w="30163" cap="rnd">
                <a:solidFill>
                  <a:srgbClr val="F5F5F5"/>
                </a:solidFill>
                <a:prstDash val="solid"/>
                <a:round/>
              </a:ln>
              <a:extLst>
                <a:ext uri="{909E8E84-426E-40DD-AFC4-6F175D3DCCD1}">
                  <a14:hiddenFill xmlns:a14="http://schemas.microsoft.com/office/drawing/2010/main">
                    <a:solidFill>
                      <a:srgbClr val="FFFFFF"/>
                    </a:solidFill>
                  </a14:hiddenFill>
                </a:ext>
              </a:extLst>
            </p:spPr>
            <p:txBody>
              <a:bodyPr lIns="80296" tIns="40148" rIns="80296" bIns="40148"/>
              <a:lstStyle/>
              <a:p>
                <a:pPr eaLnBrk="1" fontAlgn="auto" hangingPunct="1">
                  <a:spcBef>
                    <a:spcPts val="0"/>
                  </a:spcBef>
                  <a:spcAft>
                    <a:spcPts val="0"/>
                  </a:spcAft>
                  <a:defRPr/>
                </a:pPr>
                <a:endParaRPr kumimoji="0" lang="zh-CN" altLang="en-US" sz="1580">
                  <a:solidFill>
                    <a:prstClr val="black"/>
                  </a:solidFill>
                  <a:latin typeface="Calibri" panose="020F0502020204030204"/>
                </a:endParaRPr>
              </a:p>
            </p:txBody>
          </p:sp>
          <p:sp>
            <p:nvSpPr>
              <p:cNvPr id="61" name="Line 8">
                <a:extLst>
                  <a:ext uri="{FF2B5EF4-FFF2-40B4-BE49-F238E27FC236}">
                    <a16:creationId xmlns:a16="http://schemas.microsoft.com/office/drawing/2014/main" id="{9A76EDAB-08D2-955D-DFC9-5BD32941C1D4}"/>
                  </a:ext>
                </a:extLst>
              </p:cNvPr>
              <p:cNvSpPr>
                <a:spLocks noChangeShapeType="1"/>
              </p:cNvSpPr>
              <p:nvPr/>
            </p:nvSpPr>
            <p:spPr bwMode="auto">
              <a:xfrm>
                <a:off x="2019300" y="2490788"/>
                <a:ext cx="0" cy="161925"/>
              </a:xfrm>
              <a:prstGeom prst="line">
                <a:avLst/>
              </a:prstGeom>
              <a:noFill/>
              <a:ln w="30163" cap="rnd">
                <a:solidFill>
                  <a:srgbClr val="F5F5F5"/>
                </a:solidFill>
                <a:prstDash val="solid"/>
                <a:round/>
              </a:ln>
              <a:extLst>
                <a:ext uri="{909E8E84-426E-40DD-AFC4-6F175D3DCCD1}">
                  <a14:hiddenFill xmlns:a14="http://schemas.microsoft.com/office/drawing/2010/main">
                    <a:noFill/>
                  </a14:hiddenFill>
                </a:ext>
              </a:extLst>
            </p:spPr>
            <p:txBody>
              <a:bodyPr lIns="80296" tIns="40148" rIns="80296" bIns="40148"/>
              <a:lstStyle/>
              <a:p>
                <a:pPr eaLnBrk="1" fontAlgn="auto" hangingPunct="1">
                  <a:spcBef>
                    <a:spcPts val="0"/>
                  </a:spcBef>
                  <a:spcAft>
                    <a:spcPts val="0"/>
                  </a:spcAft>
                  <a:defRPr/>
                </a:pPr>
                <a:endParaRPr kumimoji="0" lang="zh-CN" altLang="en-US" sz="1580">
                  <a:solidFill>
                    <a:prstClr val="black"/>
                  </a:solidFill>
                  <a:latin typeface="Calibri" panose="020F0502020204030204"/>
                </a:endParaRPr>
              </a:p>
            </p:txBody>
          </p:sp>
        </p:grpSp>
      </p:grpSp>
      <p:grpSp>
        <p:nvGrpSpPr>
          <p:cNvPr id="70" name="组合 69">
            <a:extLst>
              <a:ext uri="{FF2B5EF4-FFF2-40B4-BE49-F238E27FC236}">
                <a16:creationId xmlns:a16="http://schemas.microsoft.com/office/drawing/2014/main" id="{CD9B50E6-843F-5C14-0C89-7E8E13D5DAAA}"/>
              </a:ext>
            </a:extLst>
          </p:cNvPr>
          <p:cNvGrpSpPr/>
          <p:nvPr/>
        </p:nvGrpSpPr>
        <p:grpSpPr>
          <a:xfrm>
            <a:off x="752637" y="4674116"/>
            <a:ext cx="2874302" cy="746091"/>
            <a:chOff x="752637" y="4674116"/>
            <a:chExt cx="2874302" cy="746091"/>
          </a:xfrm>
        </p:grpSpPr>
        <p:sp>
          <p:nvSpPr>
            <p:cNvPr id="38" name="TextBox 13"/>
            <p:cNvSpPr txBox="1"/>
            <p:nvPr/>
          </p:nvSpPr>
          <p:spPr>
            <a:xfrm>
              <a:off x="1791349" y="4674116"/>
              <a:ext cx="1295287" cy="270010"/>
            </a:xfrm>
            <a:prstGeom prst="rect">
              <a:avLst/>
            </a:prstGeom>
            <a:noFill/>
          </p:spPr>
          <p:txBody>
            <a:bodyPr wrap="square" lIns="0" tIns="0" rIns="0" bIns="0" rtlCol="0" anchor="t" anchorCtr="0">
              <a:spAutoFit/>
            </a:bodyPr>
            <a:lstStyle/>
            <a:p>
              <a:pPr marL="0" marR="0" lvl="0" indent="0" algn="r" defTabSz="1216660" rtl="0" eaLnBrk="1" fontAlgn="auto" latinLnBrk="0" hangingPunct="1">
                <a:lnSpc>
                  <a:spcPct val="120000"/>
                </a:lnSpc>
                <a:spcBef>
                  <a:spcPct val="20000"/>
                </a:spcBef>
                <a:spcAft>
                  <a:spcPts val="0"/>
                </a:spcAft>
                <a:buClrTx/>
                <a:buSzTx/>
                <a:buFontTx/>
                <a:buNone/>
                <a:tabLst/>
                <a:defRPr/>
              </a:pPr>
              <a:r>
                <a:rPr kumimoji="0" lang="zh-CN" altLang="en-US" sz="1600" b="1"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单击编辑标题</a:t>
              </a:r>
              <a:endParaRPr kumimoji="0" lang="en-US" sz="1600" b="1"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39" name="TextBox 13"/>
            <p:cNvSpPr txBox="1"/>
            <p:nvPr/>
          </p:nvSpPr>
          <p:spPr>
            <a:xfrm>
              <a:off x="752637" y="4996117"/>
              <a:ext cx="2333999" cy="424090"/>
            </a:xfrm>
            <a:prstGeom prst="rect">
              <a:avLst/>
            </a:prstGeom>
            <a:noFill/>
          </p:spPr>
          <p:txBody>
            <a:bodyPr wrap="square" lIns="0" tIns="0" rIns="0" bIns="0" rtlCol="0" anchor="t" anchorCtr="0">
              <a:spAutoFit/>
            </a:bodyPr>
            <a:lstStyle/>
            <a:p>
              <a:pPr marL="0" marR="0" lvl="0" indent="0" algn="r" defTabSz="1216660" rtl="0" eaLnBrk="1" fontAlgn="auto" latinLnBrk="0" hangingPunct="1">
                <a:lnSpc>
                  <a:spcPct val="120000"/>
                </a:lnSpc>
                <a:spcBef>
                  <a:spcPct val="20000"/>
                </a:spcBef>
                <a:spcAft>
                  <a:spcPts val="0"/>
                </a:spcAft>
                <a:buClrTx/>
                <a:buSzTx/>
                <a:buFontTx/>
                <a:buNone/>
                <a:tabLst/>
                <a:defRPr/>
              </a:pPr>
              <a:r>
                <a:rPr kumimoji="0" lang="zh-CN" altLang="en-US" sz="12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单击此处可编辑内容，根据您的需要自由拉伸文本框大小</a:t>
              </a:r>
              <a:endParaRPr kumimoji="0" lang="en-US" altLang="zh-CN" sz="12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grpSp>
          <p:nvGrpSpPr>
            <p:cNvPr id="64" name="组合 63">
              <a:extLst>
                <a:ext uri="{FF2B5EF4-FFF2-40B4-BE49-F238E27FC236}">
                  <a16:creationId xmlns:a16="http://schemas.microsoft.com/office/drawing/2014/main" id="{C1483FFE-2BA7-53DF-593C-284954F3367D}"/>
                </a:ext>
              </a:extLst>
            </p:cNvPr>
            <p:cNvGrpSpPr/>
            <p:nvPr/>
          </p:nvGrpSpPr>
          <p:grpSpPr>
            <a:xfrm>
              <a:off x="3212601" y="4761149"/>
              <a:ext cx="414338" cy="414338"/>
              <a:chOff x="3937000" y="3552825"/>
              <a:chExt cx="414338" cy="414338"/>
            </a:xfrm>
          </p:grpSpPr>
          <p:sp>
            <p:nvSpPr>
              <p:cNvPr id="65" name="Oval 56">
                <a:extLst>
                  <a:ext uri="{FF2B5EF4-FFF2-40B4-BE49-F238E27FC236}">
                    <a16:creationId xmlns:a16="http://schemas.microsoft.com/office/drawing/2014/main" id="{CD42634A-4D66-26F4-756F-C5A20D858BF5}"/>
                  </a:ext>
                </a:extLst>
              </p:cNvPr>
              <p:cNvSpPr>
                <a:spLocks noChangeArrowheads="1"/>
              </p:cNvSpPr>
              <p:nvPr/>
            </p:nvSpPr>
            <p:spPr bwMode="auto">
              <a:xfrm>
                <a:off x="3937000" y="3552825"/>
                <a:ext cx="414338" cy="414338"/>
              </a:xfrm>
              <a:prstGeom prst="ellipse">
                <a:avLst/>
              </a:prstGeom>
              <a:noFill/>
              <a:ln w="30163" cap="rnd">
                <a:solidFill>
                  <a:srgbClr val="F5F5F5"/>
                </a:solidFill>
                <a:prstDash val="solid"/>
                <a:round/>
              </a:ln>
              <a:extLst>
                <a:ext uri="{909E8E84-426E-40DD-AFC4-6F175D3DCCD1}">
                  <a14:hiddenFill xmlns:a14="http://schemas.microsoft.com/office/drawing/2010/main">
                    <a:solidFill>
                      <a:srgbClr val="FFFFFF"/>
                    </a:solidFill>
                  </a14:hiddenFill>
                </a:ext>
              </a:extLst>
            </p:spPr>
            <p:txBody>
              <a:bodyPr lIns="80296" tIns="40148" rIns="80296" bIns="40148"/>
              <a:lstStyle/>
              <a:p>
                <a:pPr eaLnBrk="1" fontAlgn="auto" hangingPunct="1">
                  <a:spcBef>
                    <a:spcPts val="0"/>
                  </a:spcBef>
                  <a:spcAft>
                    <a:spcPts val="0"/>
                  </a:spcAft>
                  <a:defRPr/>
                </a:pPr>
                <a:endParaRPr kumimoji="0" lang="zh-CN" altLang="en-US" sz="1580">
                  <a:solidFill>
                    <a:prstClr val="black"/>
                  </a:solidFill>
                  <a:latin typeface="Calibri" panose="020F0502020204030204"/>
                </a:endParaRPr>
              </a:p>
            </p:txBody>
          </p:sp>
          <p:sp>
            <p:nvSpPr>
              <p:cNvPr id="66" name="Freeform 57">
                <a:extLst>
                  <a:ext uri="{FF2B5EF4-FFF2-40B4-BE49-F238E27FC236}">
                    <a16:creationId xmlns:a16="http://schemas.microsoft.com/office/drawing/2014/main" id="{DB4C74F0-CF58-6FF5-3073-1FB9A62D0494}"/>
                  </a:ext>
                </a:extLst>
              </p:cNvPr>
              <p:cNvSpPr/>
              <p:nvPr/>
            </p:nvSpPr>
            <p:spPr bwMode="auto">
              <a:xfrm>
                <a:off x="4000500" y="3606800"/>
                <a:ext cx="214313" cy="195263"/>
              </a:xfrm>
              <a:custGeom>
                <a:avLst/>
                <a:gdLst>
                  <a:gd name="T0" fmla="*/ 8 w 95"/>
                  <a:gd name="T1" fmla="*/ 33 h 87"/>
                  <a:gd name="T2" fmla="*/ 29 w 95"/>
                  <a:gd name="T3" fmla="*/ 74 h 87"/>
                  <a:gd name="T4" fmla="*/ 57 w 95"/>
                  <a:gd name="T5" fmla="*/ 85 h 87"/>
                  <a:gd name="T6" fmla="*/ 54 w 95"/>
                  <a:gd name="T7" fmla="*/ 81 h 87"/>
                  <a:gd name="T8" fmla="*/ 48 w 95"/>
                  <a:gd name="T9" fmla="*/ 76 h 87"/>
                  <a:gd name="T10" fmla="*/ 45 w 95"/>
                  <a:gd name="T11" fmla="*/ 67 h 87"/>
                  <a:gd name="T12" fmla="*/ 36 w 95"/>
                  <a:gd name="T13" fmla="*/ 64 h 87"/>
                  <a:gd name="T14" fmla="*/ 45 w 95"/>
                  <a:gd name="T15" fmla="*/ 52 h 87"/>
                  <a:gd name="T16" fmla="*/ 71 w 95"/>
                  <a:gd name="T17" fmla="*/ 33 h 87"/>
                  <a:gd name="T18" fmla="*/ 43 w 95"/>
                  <a:gd name="T19" fmla="*/ 3 h 87"/>
                  <a:gd name="T20" fmla="*/ 6 w 95"/>
                  <a:gd name="T21" fmla="*/ 14 h 87"/>
                  <a:gd name="T22" fmla="*/ 8 w 95"/>
                  <a:gd name="T23" fmla="*/ 33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5" h="87">
                    <a:moveTo>
                      <a:pt x="8" y="33"/>
                    </a:moveTo>
                    <a:cubicBezTo>
                      <a:pt x="4" y="44"/>
                      <a:pt x="7" y="61"/>
                      <a:pt x="29" y="74"/>
                    </a:cubicBezTo>
                    <a:cubicBezTo>
                      <a:pt x="51" y="86"/>
                      <a:pt x="55" y="83"/>
                      <a:pt x="57" y="85"/>
                    </a:cubicBezTo>
                    <a:cubicBezTo>
                      <a:pt x="59" y="87"/>
                      <a:pt x="53" y="87"/>
                      <a:pt x="54" y="81"/>
                    </a:cubicBezTo>
                    <a:cubicBezTo>
                      <a:pt x="55" y="75"/>
                      <a:pt x="51" y="76"/>
                      <a:pt x="48" y="76"/>
                    </a:cubicBezTo>
                    <a:cubicBezTo>
                      <a:pt x="45" y="76"/>
                      <a:pt x="44" y="70"/>
                      <a:pt x="45" y="67"/>
                    </a:cubicBezTo>
                    <a:cubicBezTo>
                      <a:pt x="46" y="63"/>
                      <a:pt x="41" y="71"/>
                      <a:pt x="36" y="64"/>
                    </a:cubicBezTo>
                    <a:cubicBezTo>
                      <a:pt x="32" y="56"/>
                      <a:pt x="39" y="50"/>
                      <a:pt x="45" y="52"/>
                    </a:cubicBezTo>
                    <a:cubicBezTo>
                      <a:pt x="61" y="57"/>
                      <a:pt x="59" y="43"/>
                      <a:pt x="71" y="33"/>
                    </a:cubicBezTo>
                    <a:cubicBezTo>
                      <a:pt x="95" y="15"/>
                      <a:pt x="60" y="5"/>
                      <a:pt x="43" y="3"/>
                    </a:cubicBezTo>
                    <a:cubicBezTo>
                      <a:pt x="25" y="0"/>
                      <a:pt x="0" y="7"/>
                      <a:pt x="6" y="14"/>
                    </a:cubicBezTo>
                    <a:cubicBezTo>
                      <a:pt x="12" y="20"/>
                      <a:pt x="9" y="30"/>
                      <a:pt x="8" y="33"/>
                    </a:cubicBezTo>
                    <a:close/>
                  </a:path>
                </a:pathLst>
              </a:custGeom>
              <a:noFill/>
              <a:ln w="30163" cap="rnd">
                <a:solidFill>
                  <a:srgbClr val="F5F5F5"/>
                </a:solidFill>
                <a:prstDash val="solid"/>
                <a:round/>
              </a:ln>
              <a:extLst>
                <a:ext uri="{909E8E84-426E-40DD-AFC4-6F175D3DCCD1}">
                  <a14:hiddenFill xmlns:a14="http://schemas.microsoft.com/office/drawing/2010/main">
                    <a:solidFill>
                      <a:srgbClr val="FFFFFF"/>
                    </a:solidFill>
                  </a14:hiddenFill>
                </a:ext>
              </a:extLst>
            </p:spPr>
            <p:txBody>
              <a:bodyPr lIns="80296" tIns="40148" rIns="80296" bIns="40148"/>
              <a:lstStyle/>
              <a:p>
                <a:pPr eaLnBrk="1" fontAlgn="auto" hangingPunct="1">
                  <a:spcBef>
                    <a:spcPts val="0"/>
                  </a:spcBef>
                  <a:spcAft>
                    <a:spcPts val="0"/>
                  </a:spcAft>
                  <a:defRPr/>
                </a:pPr>
                <a:endParaRPr kumimoji="0" lang="zh-CN" altLang="en-US" sz="1580">
                  <a:solidFill>
                    <a:prstClr val="black"/>
                  </a:solidFill>
                  <a:latin typeface="Calibri" panose="020F0502020204030204"/>
                </a:endParaRPr>
              </a:p>
            </p:txBody>
          </p:sp>
          <p:sp>
            <p:nvSpPr>
              <p:cNvPr id="67" name="Freeform 58">
                <a:extLst>
                  <a:ext uri="{FF2B5EF4-FFF2-40B4-BE49-F238E27FC236}">
                    <a16:creationId xmlns:a16="http://schemas.microsoft.com/office/drawing/2014/main" id="{D8181F1A-34A1-6924-06E8-D73249463EFF}"/>
                  </a:ext>
                </a:extLst>
              </p:cNvPr>
              <p:cNvSpPr/>
              <p:nvPr/>
            </p:nvSpPr>
            <p:spPr bwMode="auto">
              <a:xfrm>
                <a:off x="4114800" y="3757613"/>
                <a:ext cx="163513" cy="190500"/>
              </a:xfrm>
              <a:custGeom>
                <a:avLst/>
                <a:gdLst>
                  <a:gd name="T0" fmla="*/ 12 w 73"/>
                  <a:gd name="T1" fmla="*/ 32 h 85"/>
                  <a:gd name="T2" fmla="*/ 12 w 73"/>
                  <a:gd name="T3" fmla="*/ 45 h 85"/>
                  <a:gd name="T4" fmla="*/ 25 w 73"/>
                  <a:gd name="T5" fmla="*/ 58 h 85"/>
                  <a:gd name="T6" fmla="*/ 19 w 73"/>
                  <a:gd name="T7" fmla="*/ 80 h 85"/>
                  <a:gd name="T8" fmla="*/ 45 w 73"/>
                  <a:gd name="T9" fmla="*/ 66 h 85"/>
                  <a:gd name="T10" fmla="*/ 66 w 73"/>
                  <a:gd name="T11" fmla="*/ 37 h 85"/>
                  <a:gd name="T12" fmla="*/ 54 w 73"/>
                  <a:gd name="T13" fmla="*/ 24 h 85"/>
                  <a:gd name="T14" fmla="*/ 24 w 73"/>
                  <a:gd name="T15" fmla="*/ 11 h 85"/>
                  <a:gd name="T16" fmla="*/ 12 w 73"/>
                  <a:gd name="T17" fmla="*/ 32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85">
                    <a:moveTo>
                      <a:pt x="12" y="32"/>
                    </a:moveTo>
                    <a:cubicBezTo>
                      <a:pt x="10" y="43"/>
                      <a:pt x="0" y="34"/>
                      <a:pt x="12" y="45"/>
                    </a:cubicBezTo>
                    <a:cubicBezTo>
                      <a:pt x="23" y="56"/>
                      <a:pt x="26" y="33"/>
                      <a:pt x="25" y="58"/>
                    </a:cubicBezTo>
                    <a:cubicBezTo>
                      <a:pt x="23" y="83"/>
                      <a:pt x="2" y="85"/>
                      <a:pt x="19" y="80"/>
                    </a:cubicBezTo>
                    <a:cubicBezTo>
                      <a:pt x="36" y="74"/>
                      <a:pt x="33" y="79"/>
                      <a:pt x="45" y="66"/>
                    </a:cubicBezTo>
                    <a:cubicBezTo>
                      <a:pt x="58" y="54"/>
                      <a:pt x="60" y="47"/>
                      <a:pt x="66" y="37"/>
                    </a:cubicBezTo>
                    <a:cubicBezTo>
                      <a:pt x="73" y="27"/>
                      <a:pt x="62" y="31"/>
                      <a:pt x="54" y="24"/>
                    </a:cubicBezTo>
                    <a:cubicBezTo>
                      <a:pt x="47" y="17"/>
                      <a:pt x="34" y="0"/>
                      <a:pt x="24" y="11"/>
                    </a:cubicBezTo>
                    <a:cubicBezTo>
                      <a:pt x="14" y="21"/>
                      <a:pt x="12" y="32"/>
                      <a:pt x="12" y="32"/>
                    </a:cubicBezTo>
                    <a:close/>
                  </a:path>
                </a:pathLst>
              </a:custGeom>
              <a:noFill/>
              <a:ln w="30163" cap="rnd">
                <a:solidFill>
                  <a:srgbClr val="F5F5F5"/>
                </a:solidFill>
                <a:prstDash val="solid"/>
                <a:round/>
              </a:ln>
              <a:extLst>
                <a:ext uri="{909E8E84-426E-40DD-AFC4-6F175D3DCCD1}">
                  <a14:hiddenFill xmlns:a14="http://schemas.microsoft.com/office/drawing/2010/main">
                    <a:solidFill>
                      <a:srgbClr val="FFFFFF"/>
                    </a:solidFill>
                  </a14:hiddenFill>
                </a:ext>
              </a:extLst>
            </p:spPr>
            <p:txBody>
              <a:bodyPr lIns="80296" tIns="40148" rIns="80296" bIns="40148"/>
              <a:lstStyle/>
              <a:p>
                <a:pPr eaLnBrk="1" fontAlgn="auto" hangingPunct="1">
                  <a:spcBef>
                    <a:spcPts val="0"/>
                  </a:spcBef>
                  <a:spcAft>
                    <a:spcPts val="0"/>
                  </a:spcAft>
                  <a:defRPr/>
                </a:pPr>
                <a:endParaRPr kumimoji="0" lang="zh-CN" altLang="en-US" sz="1580">
                  <a:solidFill>
                    <a:prstClr val="black"/>
                  </a:solidFill>
                  <a:latin typeface="Calibri" panose="020F0502020204030204"/>
                </a:endParaRPr>
              </a:p>
            </p:txBody>
          </p:sp>
          <p:sp>
            <p:nvSpPr>
              <p:cNvPr id="68" name="Freeform 59">
                <a:extLst>
                  <a:ext uri="{FF2B5EF4-FFF2-40B4-BE49-F238E27FC236}">
                    <a16:creationId xmlns:a16="http://schemas.microsoft.com/office/drawing/2014/main" id="{D647469B-12AA-BA56-1747-B32C1DBD0A92}"/>
                  </a:ext>
                </a:extLst>
              </p:cNvPr>
              <p:cNvSpPr/>
              <p:nvPr/>
            </p:nvSpPr>
            <p:spPr bwMode="auto">
              <a:xfrm>
                <a:off x="4202113" y="3562350"/>
                <a:ext cx="142875" cy="266700"/>
              </a:xfrm>
              <a:custGeom>
                <a:avLst/>
                <a:gdLst>
                  <a:gd name="T0" fmla="*/ 0 w 63"/>
                  <a:gd name="T1" fmla="*/ 0 h 119"/>
                  <a:gd name="T2" fmla="*/ 11 w 63"/>
                  <a:gd name="T3" fmla="*/ 30 h 119"/>
                  <a:gd name="T4" fmla="*/ 46 w 63"/>
                  <a:gd name="T5" fmla="*/ 54 h 119"/>
                  <a:gd name="T6" fmla="*/ 54 w 63"/>
                  <a:gd name="T7" fmla="*/ 81 h 119"/>
                  <a:gd name="T8" fmla="*/ 52 w 63"/>
                  <a:gd name="T9" fmla="*/ 111 h 119"/>
                  <a:gd name="T10" fmla="*/ 63 w 63"/>
                  <a:gd name="T11" fmla="*/ 113 h 119"/>
                </a:gdLst>
                <a:ahLst/>
                <a:cxnLst>
                  <a:cxn ang="0">
                    <a:pos x="T0" y="T1"/>
                  </a:cxn>
                  <a:cxn ang="0">
                    <a:pos x="T2" y="T3"/>
                  </a:cxn>
                  <a:cxn ang="0">
                    <a:pos x="T4" y="T5"/>
                  </a:cxn>
                  <a:cxn ang="0">
                    <a:pos x="T6" y="T7"/>
                  </a:cxn>
                  <a:cxn ang="0">
                    <a:pos x="T8" y="T9"/>
                  </a:cxn>
                  <a:cxn ang="0">
                    <a:pos x="T10" y="T11"/>
                  </a:cxn>
                </a:cxnLst>
                <a:rect l="0" t="0" r="r" b="b"/>
                <a:pathLst>
                  <a:path w="63" h="119">
                    <a:moveTo>
                      <a:pt x="0" y="0"/>
                    </a:moveTo>
                    <a:cubicBezTo>
                      <a:pt x="0" y="6"/>
                      <a:pt x="3" y="22"/>
                      <a:pt x="11" y="30"/>
                    </a:cubicBezTo>
                    <a:cubicBezTo>
                      <a:pt x="19" y="37"/>
                      <a:pt x="45" y="44"/>
                      <a:pt x="46" y="54"/>
                    </a:cubicBezTo>
                    <a:cubicBezTo>
                      <a:pt x="47" y="64"/>
                      <a:pt x="58" y="71"/>
                      <a:pt x="54" y="81"/>
                    </a:cubicBezTo>
                    <a:cubicBezTo>
                      <a:pt x="50" y="90"/>
                      <a:pt x="42" y="103"/>
                      <a:pt x="52" y="111"/>
                    </a:cubicBezTo>
                    <a:cubicBezTo>
                      <a:pt x="61" y="119"/>
                      <a:pt x="63" y="113"/>
                      <a:pt x="63" y="113"/>
                    </a:cubicBezTo>
                  </a:path>
                </a:pathLst>
              </a:custGeom>
              <a:noFill/>
              <a:ln w="30163" cap="rnd">
                <a:solidFill>
                  <a:srgbClr val="F5F5F5"/>
                </a:solidFill>
                <a:prstDash val="solid"/>
                <a:round/>
              </a:ln>
              <a:extLst>
                <a:ext uri="{909E8E84-426E-40DD-AFC4-6F175D3DCCD1}">
                  <a14:hiddenFill xmlns:a14="http://schemas.microsoft.com/office/drawing/2010/main">
                    <a:solidFill>
                      <a:srgbClr val="FFFFFF"/>
                    </a:solidFill>
                  </a14:hiddenFill>
                </a:ext>
              </a:extLst>
            </p:spPr>
            <p:txBody>
              <a:bodyPr lIns="80296" tIns="40148" rIns="80296" bIns="40148"/>
              <a:lstStyle/>
              <a:p>
                <a:pPr eaLnBrk="1" fontAlgn="auto" hangingPunct="1">
                  <a:spcBef>
                    <a:spcPts val="0"/>
                  </a:spcBef>
                  <a:spcAft>
                    <a:spcPts val="0"/>
                  </a:spcAft>
                  <a:defRPr/>
                </a:pPr>
                <a:endParaRPr kumimoji="0" lang="zh-CN" altLang="en-US" sz="1580">
                  <a:solidFill>
                    <a:prstClr val="black"/>
                  </a:solidFill>
                  <a:latin typeface="Calibri" panose="020F0502020204030204"/>
                </a:endParaRPr>
              </a:p>
            </p:txBody>
          </p:sp>
        </p:grpSp>
      </p:grpSp>
      <p:grpSp>
        <p:nvGrpSpPr>
          <p:cNvPr id="74" name="组合 73">
            <a:extLst>
              <a:ext uri="{FF2B5EF4-FFF2-40B4-BE49-F238E27FC236}">
                <a16:creationId xmlns:a16="http://schemas.microsoft.com/office/drawing/2014/main" id="{257D45E3-7AD9-87E1-36CF-75155A85B7F3}"/>
              </a:ext>
            </a:extLst>
          </p:cNvPr>
          <p:cNvGrpSpPr/>
          <p:nvPr/>
        </p:nvGrpSpPr>
        <p:grpSpPr>
          <a:xfrm>
            <a:off x="8492236" y="1770021"/>
            <a:ext cx="2823824" cy="746091"/>
            <a:chOff x="8492236" y="1770021"/>
            <a:chExt cx="2823824" cy="746091"/>
          </a:xfrm>
        </p:grpSpPr>
        <p:grpSp>
          <p:nvGrpSpPr>
            <p:cNvPr id="43" name="组合 42">
              <a:extLst>
                <a:ext uri="{FF2B5EF4-FFF2-40B4-BE49-F238E27FC236}">
                  <a16:creationId xmlns:a16="http://schemas.microsoft.com/office/drawing/2014/main" id="{1BD6F450-285D-0F6F-CF0A-5B9329D4C528}"/>
                </a:ext>
              </a:extLst>
            </p:cNvPr>
            <p:cNvGrpSpPr/>
            <p:nvPr/>
          </p:nvGrpSpPr>
          <p:grpSpPr>
            <a:xfrm>
              <a:off x="8982061" y="1770021"/>
              <a:ext cx="2333999" cy="746091"/>
              <a:chOff x="8982061" y="1770021"/>
              <a:chExt cx="2333999" cy="746091"/>
            </a:xfrm>
          </p:grpSpPr>
          <p:sp>
            <p:nvSpPr>
              <p:cNvPr id="34" name="TextBox 13"/>
              <p:cNvSpPr txBox="1"/>
              <p:nvPr/>
            </p:nvSpPr>
            <p:spPr>
              <a:xfrm>
                <a:off x="8982061" y="1770021"/>
                <a:ext cx="1295287" cy="270010"/>
              </a:xfrm>
              <a:prstGeom prst="rect">
                <a:avLst/>
              </a:prstGeom>
              <a:noFill/>
            </p:spPr>
            <p:txBody>
              <a:bodyPr wrap="square" lIns="0" tIns="0" rIns="0" bIns="0" rtlCol="0" anchor="t" anchorCtr="0">
                <a:spAutoFit/>
              </a:bodyPr>
              <a:lstStyle/>
              <a:p>
                <a:pPr marL="0" marR="0" lvl="0" indent="0" algn="l" defTabSz="1216660" rtl="0" eaLnBrk="1" fontAlgn="auto" latinLnBrk="0" hangingPunct="1">
                  <a:lnSpc>
                    <a:spcPct val="120000"/>
                  </a:lnSpc>
                  <a:spcBef>
                    <a:spcPct val="20000"/>
                  </a:spcBef>
                  <a:spcAft>
                    <a:spcPts val="0"/>
                  </a:spcAft>
                  <a:buClrTx/>
                  <a:buSzTx/>
                  <a:buFontTx/>
                  <a:buNone/>
                  <a:tabLst/>
                  <a:defRPr/>
                </a:pPr>
                <a:r>
                  <a:rPr kumimoji="0" lang="zh-CN" altLang="en-US" sz="1600" b="1"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单击编辑标题</a:t>
                </a:r>
                <a:endParaRPr kumimoji="0" lang="en-US" sz="1600" b="1"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35" name="TextBox 13"/>
              <p:cNvSpPr txBox="1"/>
              <p:nvPr/>
            </p:nvSpPr>
            <p:spPr>
              <a:xfrm>
                <a:off x="8982061" y="2092022"/>
                <a:ext cx="2333999" cy="424090"/>
              </a:xfrm>
              <a:prstGeom prst="rect">
                <a:avLst/>
              </a:prstGeom>
              <a:noFill/>
            </p:spPr>
            <p:txBody>
              <a:bodyPr wrap="square" lIns="0" tIns="0" rIns="0" bIns="0" rtlCol="0" anchor="t" anchorCtr="0">
                <a:spAutoFit/>
              </a:bodyPr>
              <a:lstStyle/>
              <a:p>
                <a:pPr marL="0" marR="0" lvl="0" indent="0" algn="l" defTabSz="1216660" rtl="0" eaLnBrk="1" fontAlgn="auto" latinLnBrk="0" hangingPunct="1">
                  <a:lnSpc>
                    <a:spcPct val="120000"/>
                  </a:lnSpc>
                  <a:spcBef>
                    <a:spcPct val="20000"/>
                  </a:spcBef>
                  <a:spcAft>
                    <a:spcPts val="0"/>
                  </a:spcAft>
                  <a:buClrTx/>
                  <a:buSzTx/>
                  <a:buFontTx/>
                  <a:buNone/>
                  <a:tabLst/>
                  <a:defRPr/>
                </a:pPr>
                <a:r>
                  <a:rPr kumimoji="0" lang="zh-CN" altLang="en-US" sz="12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单击此处可编辑内容，根据您的需要自由拉伸文本框大小</a:t>
                </a:r>
                <a:endParaRPr kumimoji="0" lang="en-US" altLang="zh-CN" sz="12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grpSp>
        <p:grpSp>
          <p:nvGrpSpPr>
            <p:cNvPr id="71" name="组合 70">
              <a:extLst>
                <a:ext uri="{FF2B5EF4-FFF2-40B4-BE49-F238E27FC236}">
                  <a16:creationId xmlns:a16="http://schemas.microsoft.com/office/drawing/2014/main" id="{D7957777-F319-3CAA-CBDE-C3E9ED71FCC8}"/>
                </a:ext>
              </a:extLst>
            </p:cNvPr>
            <p:cNvGrpSpPr/>
            <p:nvPr/>
          </p:nvGrpSpPr>
          <p:grpSpPr>
            <a:xfrm>
              <a:off x="8492236" y="1916862"/>
              <a:ext cx="419100" cy="419100"/>
              <a:chOff x="8229600" y="2474913"/>
              <a:chExt cx="419100" cy="419100"/>
            </a:xfrm>
          </p:grpSpPr>
          <p:sp>
            <p:nvSpPr>
              <p:cNvPr id="72" name="Freeform 170">
                <a:extLst>
                  <a:ext uri="{FF2B5EF4-FFF2-40B4-BE49-F238E27FC236}">
                    <a16:creationId xmlns:a16="http://schemas.microsoft.com/office/drawing/2014/main" id="{92727F2A-A6CA-273F-35B5-59867B579AD7}"/>
                  </a:ext>
                </a:extLst>
              </p:cNvPr>
              <p:cNvSpPr/>
              <p:nvPr/>
            </p:nvSpPr>
            <p:spPr bwMode="auto">
              <a:xfrm>
                <a:off x="8229600" y="2565400"/>
                <a:ext cx="327025" cy="328613"/>
              </a:xfrm>
              <a:custGeom>
                <a:avLst/>
                <a:gdLst>
                  <a:gd name="T0" fmla="*/ 144 w 144"/>
                  <a:gd name="T1" fmla="*/ 72 h 144"/>
                  <a:gd name="T2" fmla="*/ 72 w 144"/>
                  <a:gd name="T3" fmla="*/ 144 h 144"/>
                  <a:gd name="T4" fmla="*/ 0 w 144"/>
                  <a:gd name="T5" fmla="*/ 72 h 144"/>
                  <a:gd name="T6" fmla="*/ 72 w 144"/>
                  <a:gd name="T7" fmla="*/ 0 h 144"/>
                  <a:gd name="T8" fmla="*/ 72 w 144"/>
                  <a:gd name="T9" fmla="*/ 72 h 144"/>
                  <a:gd name="T10" fmla="*/ 144 w 144"/>
                  <a:gd name="T11" fmla="*/ 72 h 144"/>
                </a:gdLst>
                <a:ahLst/>
                <a:cxnLst>
                  <a:cxn ang="0">
                    <a:pos x="T0" y="T1"/>
                  </a:cxn>
                  <a:cxn ang="0">
                    <a:pos x="T2" y="T3"/>
                  </a:cxn>
                  <a:cxn ang="0">
                    <a:pos x="T4" y="T5"/>
                  </a:cxn>
                  <a:cxn ang="0">
                    <a:pos x="T6" y="T7"/>
                  </a:cxn>
                  <a:cxn ang="0">
                    <a:pos x="T8" y="T9"/>
                  </a:cxn>
                  <a:cxn ang="0">
                    <a:pos x="T10" y="T11"/>
                  </a:cxn>
                </a:cxnLst>
                <a:rect l="0" t="0" r="r" b="b"/>
                <a:pathLst>
                  <a:path w="144" h="144">
                    <a:moveTo>
                      <a:pt x="144" y="72"/>
                    </a:moveTo>
                    <a:cubicBezTo>
                      <a:pt x="144" y="112"/>
                      <a:pt x="112" y="144"/>
                      <a:pt x="72" y="144"/>
                    </a:cubicBezTo>
                    <a:cubicBezTo>
                      <a:pt x="32" y="144"/>
                      <a:pt x="0" y="112"/>
                      <a:pt x="0" y="72"/>
                    </a:cubicBezTo>
                    <a:cubicBezTo>
                      <a:pt x="0" y="32"/>
                      <a:pt x="32" y="0"/>
                      <a:pt x="72" y="0"/>
                    </a:cubicBezTo>
                    <a:cubicBezTo>
                      <a:pt x="72" y="72"/>
                      <a:pt x="72" y="72"/>
                      <a:pt x="72" y="72"/>
                    </a:cubicBezTo>
                    <a:lnTo>
                      <a:pt x="144" y="72"/>
                    </a:lnTo>
                    <a:close/>
                  </a:path>
                </a:pathLst>
              </a:custGeom>
              <a:noFill/>
              <a:ln w="30163" cap="rnd">
                <a:solidFill>
                  <a:srgbClr val="F5F5F5"/>
                </a:solidFill>
                <a:prstDash val="solid"/>
                <a:round/>
              </a:ln>
              <a:extLst>
                <a:ext uri="{909E8E84-426E-40DD-AFC4-6F175D3DCCD1}">
                  <a14:hiddenFill xmlns:a14="http://schemas.microsoft.com/office/drawing/2010/main">
                    <a:solidFill>
                      <a:srgbClr val="FFFFFF"/>
                    </a:solidFill>
                  </a14:hiddenFill>
                </a:ext>
              </a:extLst>
            </p:spPr>
            <p:txBody>
              <a:bodyPr lIns="80296" tIns="40148" rIns="80296" bIns="40148"/>
              <a:lstStyle/>
              <a:p>
                <a:pPr eaLnBrk="1" fontAlgn="auto" hangingPunct="1">
                  <a:spcBef>
                    <a:spcPts val="0"/>
                  </a:spcBef>
                  <a:spcAft>
                    <a:spcPts val="0"/>
                  </a:spcAft>
                  <a:defRPr/>
                </a:pPr>
                <a:endParaRPr kumimoji="0" lang="zh-CN" altLang="en-US" sz="1580">
                  <a:solidFill>
                    <a:prstClr val="black"/>
                  </a:solidFill>
                  <a:latin typeface="Calibri" panose="020F0502020204030204"/>
                </a:endParaRPr>
              </a:p>
            </p:txBody>
          </p:sp>
          <p:sp>
            <p:nvSpPr>
              <p:cNvPr id="73" name="Freeform 171">
                <a:extLst>
                  <a:ext uri="{FF2B5EF4-FFF2-40B4-BE49-F238E27FC236}">
                    <a16:creationId xmlns:a16="http://schemas.microsoft.com/office/drawing/2014/main" id="{CC8D4CA9-501C-3051-DF4A-D08DB60028A2}"/>
                  </a:ext>
                </a:extLst>
              </p:cNvPr>
              <p:cNvSpPr/>
              <p:nvPr/>
            </p:nvSpPr>
            <p:spPr bwMode="auto">
              <a:xfrm>
                <a:off x="8429625" y="2474913"/>
                <a:ext cx="219075" cy="219075"/>
              </a:xfrm>
              <a:custGeom>
                <a:avLst/>
                <a:gdLst>
                  <a:gd name="T0" fmla="*/ 96 w 96"/>
                  <a:gd name="T1" fmla="*/ 96 h 96"/>
                  <a:gd name="T2" fmla="*/ 0 w 96"/>
                  <a:gd name="T3" fmla="*/ 0 h 96"/>
                  <a:gd name="T4" fmla="*/ 0 w 96"/>
                  <a:gd name="T5" fmla="*/ 96 h 96"/>
                  <a:gd name="T6" fmla="*/ 96 w 96"/>
                  <a:gd name="T7" fmla="*/ 96 h 96"/>
                </a:gdLst>
                <a:ahLst/>
                <a:cxnLst>
                  <a:cxn ang="0">
                    <a:pos x="T0" y="T1"/>
                  </a:cxn>
                  <a:cxn ang="0">
                    <a:pos x="T2" y="T3"/>
                  </a:cxn>
                  <a:cxn ang="0">
                    <a:pos x="T4" y="T5"/>
                  </a:cxn>
                  <a:cxn ang="0">
                    <a:pos x="T6" y="T7"/>
                  </a:cxn>
                </a:cxnLst>
                <a:rect l="0" t="0" r="r" b="b"/>
                <a:pathLst>
                  <a:path w="96" h="96">
                    <a:moveTo>
                      <a:pt x="96" y="96"/>
                    </a:moveTo>
                    <a:cubicBezTo>
                      <a:pt x="96" y="43"/>
                      <a:pt x="53" y="0"/>
                      <a:pt x="0" y="0"/>
                    </a:cubicBezTo>
                    <a:cubicBezTo>
                      <a:pt x="0" y="96"/>
                      <a:pt x="0" y="96"/>
                      <a:pt x="0" y="96"/>
                    </a:cubicBezTo>
                    <a:lnTo>
                      <a:pt x="96" y="96"/>
                    </a:lnTo>
                    <a:close/>
                  </a:path>
                </a:pathLst>
              </a:custGeom>
              <a:noFill/>
              <a:ln w="30163" cap="rnd">
                <a:solidFill>
                  <a:srgbClr val="F5F5F5"/>
                </a:solidFill>
                <a:prstDash val="solid"/>
                <a:round/>
              </a:ln>
              <a:extLst>
                <a:ext uri="{909E8E84-426E-40DD-AFC4-6F175D3DCCD1}">
                  <a14:hiddenFill xmlns:a14="http://schemas.microsoft.com/office/drawing/2010/main">
                    <a:solidFill>
                      <a:srgbClr val="FFFFFF"/>
                    </a:solidFill>
                  </a14:hiddenFill>
                </a:ext>
              </a:extLst>
            </p:spPr>
            <p:txBody>
              <a:bodyPr lIns="80296" tIns="40148" rIns="80296" bIns="40148"/>
              <a:lstStyle/>
              <a:p>
                <a:pPr eaLnBrk="1" fontAlgn="auto" hangingPunct="1">
                  <a:spcBef>
                    <a:spcPts val="0"/>
                  </a:spcBef>
                  <a:spcAft>
                    <a:spcPts val="0"/>
                  </a:spcAft>
                  <a:defRPr/>
                </a:pPr>
                <a:endParaRPr kumimoji="0" lang="zh-CN" altLang="en-US" sz="1580">
                  <a:solidFill>
                    <a:prstClr val="black"/>
                  </a:solidFill>
                  <a:latin typeface="Calibri" panose="020F0502020204030204"/>
                </a:endParaRPr>
              </a:p>
            </p:txBody>
          </p:sp>
        </p:grpSp>
      </p:grpSp>
      <p:grpSp>
        <p:nvGrpSpPr>
          <p:cNvPr id="75" name="组合 74">
            <a:extLst>
              <a:ext uri="{FF2B5EF4-FFF2-40B4-BE49-F238E27FC236}">
                <a16:creationId xmlns:a16="http://schemas.microsoft.com/office/drawing/2014/main" id="{F0F67C20-F704-11E5-43EF-CD722D4CBBA0}"/>
              </a:ext>
            </a:extLst>
          </p:cNvPr>
          <p:cNvGrpSpPr/>
          <p:nvPr/>
        </p:nvGrpSpPr>
        <p:grpSpPr>
          <a:xfrm>
            <a:off x="14708" y="-68784"/>
            <a:ext cx="1653039" cy="888842"/>
            <a:chOff x="14708" y="-68784"/>
            <a:chExt cx="1653039" cy="888842"/>
          </a:xfrm>
        </p:grpSpPr>
        <p:pic>
          <p:nvPicPr>
            <p:cNvPr id="76" name="图片 75">
              <a:extLst>
                <a:ext uri="{FF2B5EF4-FFF2-40B4-BE49-F238E27FC236}">
                  <a16:creationId xmlns:a16="http://schemas.microsoft.com/office/drawing/2014/main" id="{ED08A6E1-917D-290F-E778-AF2CB5B1A5E7}"/>
                </a:ext>
              </a:extLst>
            </p:cNvPr>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14708" y="-68784"/>
              <a:ext cx="1653039" cy="888842"/>
            </a:xfrm>
            <a:prstGeom prst="rect">
              <a:avLst/>
            </a:prstGeom>
          </p:spPr>
        </p:pic>
        <p:pic>
          <p:nvPicPr>
            <p:cNvPr id="77" name="图片 76">
              <a:extLst>
                <a:ext uri="{FF2B5EF4-FFF2-40B4-BE49-F238E27FC236}">
                  <a16:creationId xmlns:a16="http://schemas.microsoft.com/office/drawing/2014/main" id="{ECA91904-146E-9939-4728-6634DCD32008}"/>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3107" r="67229" b="1"/>
            <a:stretch/>
          </p:blipFill>
          <p:spPr>
            <a:xfrm>
              <a:off x="126468" y="112143"/>
              <a:ext cx="483132" cy="474453"/>
            </a:xfrm>
            <a:prstGeom prst="rect">
              <a:avLst/>
            </a:prstGeom>
          </p:spPr>
        </p:pic>
      </p:grpSp>
    </p:spTree>
    <p:extLst>
      <p:ext uri="{BB962C8B-B14F-4D97-AF65-F5344CB8AC3E}">
        <p14:creationId xmlns:p14="http://schemas.microsoft.com/office/powerpoint/2010/main" val="619110843"/>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heel(1)">
                                      <p:cBhvr>
                                        <p:cTn id="7" dur="2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down)">
                                      <p:cBhvr>
                                        <p:cTn id="12" dur="500"/>
                                        <p:tgtEl>
                                          <p:spTgt spid="5"/>
                                        </p:tgtEl>
                                      </p:cBhvr>
                                    </p:animEffect>
                                  </p:childTnLst>
                                </p:cTn>
                              </p:par>
                              <p:par>
                                <p:cTn id="13" presetID="22" presetClass="entr" presetSubtype="8" fill="hold" nodeType="withEffect">
                                  <p:stCondLst>
                                    <p:cond delay="0"/>
                                  </p:stCondLst>
                                  <p:childTnLst>
                                    <p:set>
                                      <p:cBhvr>
                                        <p:cTn id="14" dur="1" fill="hold">
                                          <p:stCondLst>
                                            <p:cond delay="0"/>
                                          </p:stCondLst>
                                        </p:cTn>
                                        <p:tgtEl>
                                          <p:spTgt spid="74"/>
                                        </p:tgtEl>
                                        <p:attrNameLst>
                                          <p:attrName>style.visibility</p:attrName>
                                        </p:attrNameLst>
                                      </p:cBhvr>
                                      <p:to>
                                        <p:strVal val="visible"/>
                                      </p:to>
                                    </p:set>
                                    <p:animEffect transition="in" filter="wipe(left)">
                                      <p:cBhvr>
                                        <p:cTn id="15" dur="500"/>
                                        <p:tgtEl>
                                          <p:spTgt spid="74"/>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44"/>
                                        </p:tgtEl>
                                        <p:attrNameLst>
                                          <p:attrName>style.visibility</p:attrName>
                                        </p:attrNameLst>
                                      </p:cBhvr>
                                      <p:to>
                                        <p:strVal val="visible"/>
                                      </p:to>
                                    </p:set>
                                    <p:animEffect transition="in" filter="wipe(left)">
                                      <p:cBhvr>
                                        <p:cTn id="20" dur="500"/>
                                        <p:tgtEl>
                                          <p:spTgt spid="44"/>
                                        </p:tgtEl>
                                      </p:cBhvr>
                                    </p:animEffect>
                                  </p:childTnLst>
                                </p:cTn>
                              </p:par>
                              <p:par>
                                <p:cTn id="21" presetID="22" presetClass="entr" presetSubtype="8" fill="hold" nodeType="withEffect">
                                  <p:stCondLst>
                                    <p:cond delay="0"/>
                                  </p:stCondLst>
                                  <p:childTnLst>
                                    <p:set>
                                      <p:cBhvr>
                                        <p:cTn id="22" dur="1" fill="hold">
                                          <p:stCondLst>
                                            <p:cond delay="0"/>
                                          </p:stCondLst>
                                        </p:cTn>
                                        <p:tgtEl>
                                          <p:spTgt spid="55"/>
                                        </p:tgtEl>
                                        <p:attrNameLst>
                                          <p:attrName>style.visibility</p:attrName>
                                        </p:attrNameLst>
                                      </p:cBhvr>
                                      <p:to>
                                        <p:strVal val="visible"/>
                                      </p:to>
                                    </p:set>
                                    <p:animEffect transition="in" filter="wipe(left)">
                                      <p:cBhvr>
                                        <p:cTn id="23" dur="500"/>
                                        <p:tgtEl>
                                          <p:spTgt spid="55"/>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2" fill="hold" nodeType="clickEffect">
                                  <p:stCondLst>
                                    <p:cond delay="0"/>
                                  </p:stCondLst>
                                  <p:childTnLst>
                                    <p:set>
                                      <p:cBhvr>
                                        <p:cTn id="27" dur="1" fill="hold">
                                          <p:stCondLst>
                                            <p:cond delay="0"/>
                                          </p:stCondLst>
                                        </p:cTn>
                                        <p:tgtEl>
                                          <p:spTgt spid="56"/>
                                        </p:tgtEl>
                                        <p:attrNameLst>
                                          <p:attrName>style.visibility</p:attrName>
                                        </p:attrNameLst>
                                      </p:cBhvr>
                                      <p:to>
                                        <p:strVal val="visible"/>
                                      </p:to>
                                    </p:set>
                                    <p:animEffect transition="in" filter="wipe(right)">
                                      <p:cBhvr>
                                        <p:cTn id="28" dur="500"/>
                                        <p:tgtEl>
                                          <p:spTgt spid="56"/>
                                        </p:tgtEl>
                                      </p:cBhvr>
                                    </p:animEffect>
                                  </p:childTnLst>
                                </p:cTn>
                              </p:par>
                              <p:par>
                                <p:cTn id="29" presetID="22" presetClass="entr" presetSubtype="2" fill="hold" nodeType="withEffect">
                                  <p:stCondLst>
                                    <p:cond delay="0"/>
                                  </p:stCondLst>
                                  <p:childTnLst>
                                    <p:set>
                                      <p:cBhvr>
                                        <p:cTn id="30" dur="1" fill="hold">
                                          <p:stCondLst>
                                            <p:cond delay="0"/>
                                          </p:stCondLst>
                                        </p:cTn>
                                        <p:tgtEl>
                                          <p:spTgt spid="62"/>
                                        </p:tgtEl>
                                        <p:attrNameLst>
                                          <p:attrName>style.visibility</p:attrName>
                                        </p:attrNameLst>
                                      </p:cBhvr>
                                      <p:to>
                                        <p:strVal val="visible"/>
                                      </p:to>
                                    </p:set>
                                    <p:animEffect transition="in" filter="wipe(right)">
                                      <p:cBhvr>
                                        <p:cTn id="31" dur="500"/>
                                        <p:tgtEl>
                                          <p:spTgt spid="62"/>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2" fill="hold" nodeType="clickEffect">
                                  <p:stCondLst>
                                    <p:cond delay="0"/>
                                  </p:stCondLst>
                                  <p:childTnLst>
                                    <p:set>
                                      <p:cBhvr>
                                        <p:cTn id="35" dur="1" fill="hold">
                                          <p:stCondLst>
                                            <p:cond delay="0"/>
                                          </p:stCondLst>
                                        </p:cTn>
                                        <p:tgtEl>
                                          <p:spTgt spid="63"/>
                                        </p:tgtEl>
                                        <p:attrNameLst>
                                          <p:attrName>style.visibility</p:attrName>
                                        </p:attrNameLst>
                                      </p:cBhvr>
                                      <p:to>
                                        <p:strVal val="visible"/>
                                      </p:to>
                                    </p:set>
                                    <p:animEffect transition="in" filter="wipe(right)">
                                      <p:cBhvr>
                                        <p:cTn id="36" dur="500"/>
                                        <p:tgtEl>
                                          <p:spTgt spid="63"/>
                                        </p:tgtEl>
                                      </p:cBhvr>
                                    </p:animEffect>
                                  </p:childTnLst>
                                </p:cTn>
                              </p:par>
                              <p:par>
                                <p:cTn id="37" presetID="22" presetClass="entr" presetSubtype="2" fill="hold" nodeType="withEffect">
                                  <p:stCondLst>
                                    <p:cond delay="0"/>
                                  </p:stCondLst>
                                  <p:childTnLst>
                                    <p:set>
                                      <p:cBhvr>
                                        <p:cTn id="38" dur="1" fill="hold">
                                          <p:stCondLst>
                                            <p:cond delay="0"/>
                                          </p:stCondLst>
                                        </p:cTn>
                                        <p:tgtEl>
                                          <p:spTgt spid="70"/>
                                        </p:tgtEl>
                                        <p:attrNameLst>
                                          <p:attrName>style.visibility</p:attrName>
                                        </p:attrNameLst>
                                      </p:cBhvr>
                                      <p:to>
                                        <p:strVal val="visible"/>
                                      </p:to>
                                    </p:set>
                                    <p:animEffect transition="in" filter="wipe(right)">
                                      <p:cBhvr>
                                        <p:cTn id="39"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a:extLst>
              <a:ext uri="{FF2B5EF4-FFF2-40B4-BE49-F238E27FC236}">
                <a16:creationId xmlns:a16="http://schemas.microsoft.com/office/drawing/2014/main" id="{8B8CECA2-44AA-34C0-DDE4-487C6028DD5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5351" y="0"/>
            <a:ext cx="12478460" cy="7055708"/>
          </a:xfrm>
          <a:prstGeom prst="rect">
            <a:avLst/>
          </a:prstGeom>
        </p:spPr>
      </p:pic>
      <p:sp>
        <p:nvSpPr>
          <p:cNvPr id="11" name="矩形 10">
            <a:extLst>
              <a:ext uri="{FF2B5EF4-FFF2-40B4-BE49-F238E27FC236}">
                <a16:creationId xmlns:a16="http://schemas.microsoft.com/office/drawing/2014/main" id="{71F502EB-1428-5922-742D-E22A81B6208A}"/>
              </a:ext>
            </a:extLst>
          </p:cNvPr>
          <p:cNvSpPr/>
          <p:nvPr/>
        </p:nvSpPr>
        <p:spPr>
          <a:xfrm>
            <a:off x="-197885" y="-118210"/>
            <a:ext cx="12478460" cy="7482838"/>
          </a:xfrm>
          <a:prstGeom prst="rect">
            <a:avLst/>
          </a:prstGeom>
          <a:solidFill>
            <a:schemeClr val="tx1">
              <a:lumMod val="75000"/>
              <a:lumOff val="25000"/>
              <a:alpha val="6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a:extLst>
              <a:ext uri="{FF2B5EF4-FFF2-40B4-BE49-F238E27FC236}">
                <a16:creationId xmlns:a16="http://schemas.microsoft.com/office/drawing/2014/main" id="{F561F178-F605-3445-503B-556CA52A3A88}"/>
              </a:ext>
            </a:extLst>
          </p:cNvPr>
          <p:cNvGrpSpPr/>
          <p:nvPr/>
        </p:nvGrpSpPr>
        <p:grpSpPr>
          <a:xfrm>
            <a:off x="2641328" y="2862292"/>
            <a:ext cx="6438699" cy="1331123"/>
            <a:chOff x="3763480" y="2927778"/>
            <a:chExt cx="4737780" cy="620178"/>
          </a:xfrm>
        </p:grpSpPr>
        <p:cxnSp>
          <p:nvCxnSpPr>
            <p:cNvPr id="7" name="Straight Connector 27">
              <a:extLst>
                <a:ext uri="{FF2B5EF4-FFF2-40B4-BE49-F238E27FC236}">
                  <a16:creationId xmlns:a16="http://schemas.microsoft.com/office/drawing/2014/main" id="{C2E905DD-D992-BD0A-BE84-6761B12C829B}"/>
                </a:ext>
              </a:extLst>
            </p:cNvPr>
            <p:cNvCxnSpPr/>
            <p:nvPr/>
          </p:nvCxnSpPr>
          <p:spPr>
            <a:xfrm>
              <a:off x="3788549" y="3349234"/>
              <a:ext cx="461490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D589E2DF-3A11-807D-6E10-7AB93E0E2F9D}"/>
                </a:ext>
              </a:extLst>
            </p:cNvPr>
            <p:cNvSpPr txBox="1"/>
            <p:nvPr/>
          </p:nvSpPr>
          <p:spPr>
            <a:xfrm>
              <a:off x="3763480" y="3390222"/>
              <a:ext cx="4665040" cy="157734"/>
            </a:xfrm>
            <a:prstGeom prst="rect">
              <a:avLst/>
            </a:prstGeom>
            <a:noFill/>
          </p:spPr>
          <p:txBody>
            <a:bodyPr wrap="square" rtlCol="0">
              <a:spAutoFit/>
            </a:bodyPr>
            <a:lstStyle/>
            <a:p>
              <a:pPr algn="ctr"/>
              <a:r>
                <a:rPr lang="zh-CN" altLang="en-US" sz="1600" dirty="0">
                  <a:solidFill>
                    <a:schemeClr val="bg1"/>
                  </a:solidFill>
                  <a:latin typeface="微软雅黑" panose="020B0503020204020204" pitchFamily="34" charset="-122"/>
                  <a:ea typeface="微软雅黑" panose="020B0503020204020204" pitchFamily="34" charset="-122"/>
                </a:rPr>
                <a:t>此处添加此章节的简要内容</a:t>
              </a:r>
            </a:p>
          </p:txBody>
        </p:sp>
        <p:sp>
          <p:nvSpPr>
            <p:cNvPr id="9" name="TextBox 2">
              <a:extLst>
                <a:ext uri="{FF2B5EF4-FFF2-40B4-BE49-F238E27FC236}">
                  <a16:creationId xmlns:a16="http://schemas.microsoft.com/office/drawing/2014/main" id="{B4765F73-4732-31E9-151C-523AEE41C35B}"/>
                </a:ext>
              </a:extLst>
            </p:cNvPr>
            <p:cNvSpPr txBox="1"/>
            <p:nvPr/>
          </p:nvSpPr>
          <p:spPr>
            <a:xfrm>
              <a:off x="4235957" y="2927778"/>
              <a:ext cx="1288224" cy="387166"/>
            </a:xfrm>
            <a:prstGeom prst="rect">
              <a:avLst/>
            </a:prstGeom>
            <a:noFill/>
          </p:spPr>
          <p:txBody>
            <a:bodyPr wrap="square" rtlCol="0">
              <a:spAutoFit/>
            </a:bodyPr>
            <a:lstStyle/>
            <a:p>
              <a:r>
                <a:rPr lang="id-ID" sz="4800" dirty="0">
                  <a:solidFill>
                    <a:schemeClr val="bg1"/>
                  </a:solidFill>
                  <a:latin typeface="+mj-lt"/>
                </a:rPr>
                <a:t>0</a:t>
              </a:r>
              <a:r>
                <a:rPr lang="en-US" sz="4800" dirty="0">
                  <a:solidFill>
                    <a:schemeClr val="bg1"/>
                  </a:solidFill>
                  <a:latin typeface="+mj-lt"/>
                </a:rPr>
                <a:t>2 </a:t>
              </a:r>
              <a:r>
                <a:rPr lang="id-ID" sz="4800" dirty="0">
                  <a:solidFill>
                    <a:schemeClr val="bg1"/>
                  </a:solidFill>
                  <a:latin typeface="+mj-lt"/>
                </a:rPr>
                <a:t>//</a:t>
              </a:r>
            </a:p>
          </p:txBody>
        </p:sp>
        <p:sp>
          <p:nvSpPr>
            <p:cNvPr id="10" name="TextBox 13">
              <a:extLst>
                <a:ext uri="{FF2B5EF4-FFF2-40B4-BE49-F238E27FC236}">
                  <a16:creationId xmlns:a16="http://schemas.microsoft.com/office/drawing/2014/main" id="{C6187375-4AEB-F495-0ECB-7B16DEB9FE2C}"/>
                </a:ext>
              </a:extLst>
            </p:cNvPr>
            <p:cNvSpPr txBox="1"/>
            <p:nvPr/>
          </p:nvSpPr>
          <p:spPr>
            <a:xfrm>
              <a:off x="5270300" y="2964099"/>
              <a:ext cx="3230960" cy="344148"/>
            </a:xfrm>
            <a:prstGeom prst="rect">
              <a:avLst/>
            </a:prstGeom>
            <a:noFill/>
          </p:spPr>
          <p:txBody>
            <a:bodyPr wrap="square" lIns="0" tIns="0" rIns="0" bIns="0" rtlCol="0" anchor="t" anchorCtr="0">
              <a:spAutoFit/>
            </a:bodyPr>
            <a:lstStyle/>
            <a:p>
              <a:r>
                <a:rPr lang="zh-CN" altLang="en-US" sz="4800"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rPr>
                <a:t>论文框架与内容</a:t>
              </a:r>
              <a:endParaRPr lang="en-US" altLang="zh-CN" sz="4800"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endParaRPr>
            </a:p>
          </p:txBody>
        </p:sp>
      </p:grpSp>
      <p:grpSp>
        <p:nvGrpSpPr>
          <p:cNvPr id="2" name="组合 1">
            <a:extLst>
              <a:ext uri="{FF2B5EF4-FFF2-40B4-BE49-F238E27FC236}">
                <a16:creationId xmlns:a16="http://schemas.microsoft.com/office/drawing/2014/main" id="{44F0CA77-8387-B7D0-62D0-1141A66D87E5}"/>
              </a:ext>
            </a:extLst>
          </p:cNvPr>
          <p:cNvGrpSpPr/>
          <p:nvPr/>
        </p:nvGrpSpPr>
        <p:grpSpPr>
          <a:xfrm>
            <a:off x="0" y="-118211"/>
            <a:ext cx="1653039" cy="888842"/>
            <a:chOff x="14708" y="-68784"/>
            <a:chExt cx="1653039" cy="888842"/>
          </a:xfrm>
        </p:grpSpPr>
        <p:pic>
          <p:nvPicPr>
            <p:cNvPr id="3" name="图片 2">
              <a:extLst>
                <a:ext uri="{FF2B5EF4-FFF2-40B4-BE49-F238E27FC236}">
                  <a16:creationId xmlns:a16="http://schemas.microsoft.com/office/drawing/2014/main" id="{6FDEA29D-5FAE-D14C-E6D8-1687D67011B7}"/>
                </a:ext>
              </a:extLst>
            </p:cNvPr>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14708" y="-68784"/>
              <a:ext cx="1653039" cy="888842"/>
            </a:xfrm>
            <a:prstGeom prst="rect">
              <a:avLst/>
            </a:prstGeom>
          </p:spPr>
        </p:pic>
        <p:pic>
          <p:nvPicPr>
            <p:cNvPr id="12" name="图片 11">
              <a:extLst>
                <a:ext uri="{FF2B5EF4-FFF2-40B4-BE49-F238E27FC236}">
                  <a16:creationId xmlns:a16="http://schemas.microsoft.com/office/drawing/2014/main" id="{86CC6E6A-59E3-A96F-EAF9-9993977A3209}"/>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3107" r="67229" b="1"/>
            <a:stretch/>
          </p:blipFill>
          <p:spPr>
            <a:xfrm>
              <a:off x="126468" y="112143"/>
              <a:ext cx="483132" cy="474453"/>
            </a:xfrm>
            <a:prstGeom prst="rect">
              <a:avLst/>
            </a:prstGeom>
          </p:spPr>
        </p:pic>
      </p:grpSp>
    </p:spTree>
    <p:extLst>
      <p:ext uri="{BB962C8B-B14F-4D97-AF65-F5344CB8AC3E}">
        <p14:creationId xmlns:p14="http://schemas.microsoft.com/office/powerpoint/2010/main" val="83473537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17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E4DFD8"/>
        </a:solidFill>
        <a:effectLst/>
      </p:bgPr>
    </p:bg>
    <p:spTree>
      <p:nvGrpSpPr>
        <p:cNvPr id="1" name=""/>
        <p:cNvGrpSpPr/>
        <p:nvPr/>
      </p:nvGrpSpPr>
      <p:grpSpPr>
        <a:xfrm>
          <a:off x="0" y="0"/>
          <a:ext cx="0" cy="0"/>
          <a:chOff x="0" y="0"/>
          <a:chExt cx="0" cy="0"/>
        </a:xfrm>
      </p:grpSpPr>
      <p:grpSp>
        <p:nvGrpSpPr>
          <p:cNvPr id="9" name="组合 8"/>
          <p:cNvGrpSpPr/>
          <p:nvPr/>
        </p:nvGrpSpPr>
        <p:grpSpPr>
          <a:xfrm>
            <a:off x="1177274" y="804844"/>
            <a:ext cx="4092065" cy="2470321"/>
            <a:chOff x="611714" y="258014"/>
            <a:chExt cx="5252710" cy="3170986"/>
          </a:xfrm>
        </p:grpSpPr>
        <p:grpSp>
          <p:nvGrpSpPr>
            <p:cNvPr id="15" name="组合 14"/>
            <p:cNvGrpSpPr/>
            <p:nvPr/>
          </p:nvGrpSpPr>
          <p:grpSpPr>
            <a:xfrm>
              <a:off x="611714" y="258014"/>
              <a:ext cx="5252710" cy="3170986"/>
              <a:chOff x="1291167" y="1160058"/>
              <a:chExt cx="5252710" cy="3170986"/>
            </a:xfrm>
          </p:grpSpPr>
          <p:sp>
            <p:nvSpPr>
              <p:cNvPr id="7" name="等腰三角形 6"/>
              <p:cNvSpPr/>
              <p:nvPr/>
            </p:nvSpPr>
            <p:spPr>
              <a:xfrm>
                <a:off x="1291167" y="3811036"/>
                <a:ext cx="181055" cy="182906"/>
              </a:xfrm>
              <a:prstGeom prst="triangle">
                <a:avLst>
                  <a:gd name="adj" fmla="val 100000"/>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 name="矩形 3"/>
              <p:cNvSpPr/>
              <p:nvPr/>
            </p:nvSpPr>
            <p:spPr>
              <a:xfrm>
                <a:off x="1443567" y="2045044"/>
                <a:ext cx="5100310" cy="2286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5" name="梯形 4"/>
              <p:cNvSpPr/>
              <p:nvPr/>
            </p:nvSpPr>
            <p:spPr>
              <a:xfrm rot="18877615">
                <a:off x="569134" y="2256802"/>
                <a:ext cx="2990172" cy="796684"/>
              </a:xfrm>
              <a:prstGeom prst="trapezoid">
                <a:avLst>
                  <a:gd name="adj" fmla="val 100191"/>
                </a:avLst>
              </a:prstGeom>
              <a:solidFill>
                <a:srgbClr val="2F89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6" name="等腰三角形 5"/>
              <p:cNvSpPr/>
              <p:nvPr/>
            </p:nvSpPr>
            <p:spPr>
              <a:xfrm>
                <a:off x="3222023" y="1862138"/>
                <a:ext cx="181055" cy="182906"/>
              </a:xfrm>
              <a:prstGeom prst="triangle">
                <a:avLst>
                  <a:gd name="adj" fmla="val 100000"/>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8" name="文本框 7"/>
            <p:cNvSpPr txBox="1"/>
            <p:nvPr/>
          </p:nvSpPr>
          <p:spPr>
            <a:xfrm>
              <a:off x="1345448" y="1396834"/>
              <a:ext cx="383438" cy="523220"/>
            </a:xfrm>
            <a:prstGeom prst="rect">
              <a:avLst/>
            </a:prstGeom>
            <a:noFill/>
          </p:spPr>
          <p:txBody>
            <a:bodyPr wrap="none" rtlCol="0">
              <a:spAutoFit/>
            </a:bodyPr>
            <a:lstStyle/>
            <a:p>
              <a:r>
                <a:rPr lang="en-US" altLang="zh-CN" sz="2800" b="1" dirty="0">
                  <a:solidFill>
                    <a:schemeClr val="tx1">
                      <a:lumMod val="75000"/>
                      <a:lumOff val="25000"/>
                    </a:schemeClr>
                  </a:solidFill>
                  <a:cs typeface="+mn-ea"/>
                  <a:sym typeface="+mn-lt"/>
                </a:rPr>
                <a:t>1</a:t>
              </a:r>
              <a:endParaRPr lang="zh-CN" altLang="en-US" sz="2800" b="1" dirty="0">
                <a:solidFill>
                  <a:schemeClr val="tx1">
                    <a:lumMod val="75000"/>
                    <a:lumOff val="25000"/>
                  </a:schemeClr>
                </a:solidFill>
                <a:cs typeface="+mn-ea"/>
                <a:sym typeface="+mn-lt"/>
              </a:endParaRPr>
            </a:p>
          </p:txBody>
        </p:sp>
      </p:grpSp>
      <p:grpSp>
        <p:nvGrpSpPr>
          <p:cNvPr id="47" name="组合 46"/>
          <p:cNvGrpSpPr/>
          <p:nvPr/>
        </p:nvGrpSpPr>
        <p:grpSpPr>
          <a:xfrm>
            <a:off x="6374180" y="804844"/>
            <a:ext cx="4092065" cy="2470321"/>
            <a:chOff x="611714" y="258014"/>
            <a:chExt cx="5252710" cy="3170986"/>
          </a:xfrm>
        </p:grpSpPr>
        <p:grpSp>
          <p:nvGrpSpPr>
            <p:cNvPr id="48" name="组合 47"/>
            <p:cNvGrpSpPr/>
            <p:nvPr/>
          </p:nvGrpSpPr>
          <p:grpSpPr>
            <a:xfrm>
              <a:off x="611714" y="258014"/>
              <a:ext cx="5252710" cy="3170986"/>
              <a:chOff x="1291167" y="1160058"/>
              <a:chExt cx="5252710" cy="3170986"/>
            </a:xfrm>
          </p:grpSpPr>
          <p:sp>
            <p:nvSpPr>
              <p:cNvPr id="52" name="等腰三角形 51"/>
              <p:cNvSpPr/>
              <p:nvPr/>
            </p:nvSpPr>
            <p:spPr>
              <a:xfrm>
                <a:off x="1291167" y="3811036"/>
                <a:ext cx="181055" cy="182906"/>
              </a:xfrm>
              <a:prstGeom prst="triangle">
                <a:avLst>
                  <a:gd name="adj" fmla="val 100000"/>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3" name="矩形 52"/>
              <p:cNvSpPr/>
              <p:nvPr/>
            </p:nvSpPr>
            <p:spPr>
              <a:xfrm>
                <a:off x="1443567" y="2045044"/>
                <a:ext cx="5100310" cy="2286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54" name="梯形 53"/>
              <p:cNvSpPr/>
              <p:nvPr/>
            </p:nvSpPr>
            <p:spPr>
              <a:xfrm rot="18877615">
                <a:off x="569134" y="2256802"/>
                <a:ext cx="2990172" cy="796684"/>
              </a:xfrm>
              <a:prstGeom prst="trapezoid">
                <a:avLst>
                  <a:gd name="adj" fmla="val 100191"/>
                </a:avLst>
              </a:prstGeom>
              <a:solidFill>
                <a:srgbClr val="2F89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55" name="等腰三角形 54"/>
              <p:cNvSpPr/>
              <p:nvPr/>
            </p:nvSpPr>
            <p:spPr>
              <a:xfrm>
                <a:off x="3222023" y="1862138"/>
                <a:ext cx="181055" cy="182906"/>
              </a:xfrm>
              <a:prstGeom prst="triangle">
                <a:avLst>
                  <a:gd name="adj" fmla="val 100000"/>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49" name="文本框 48"/>
            <p:cNvSpPr txBox="1"/>
            <p:nvPr/>
          </p:nvSpPr>
          <p:spPr>
            <a:xfrm>
              <a:off x="1345448" y="1396834"/>
              <a:ext cx="385042" cy="523220"/>
            </a:xfrm>
            <a:prstGeom prst="rect">
              <a:avLst/>
            </a:prstGeom>
            <a:noFill/>
          </p:spPr>
          <p:txBody>
            <a:bodyPr wrap="none" rtlCol="0">
              <a:spAutoFit/>
            </a:bodyPr>
            <a:lstStyle/>
            <a:p>
              <a:r>
                <a:rPr lang="en-US" altLang="zh-CN" sz="2800" b="1" dirty="0">
                  <a:solidFill>
                    <a:schemeClr val="tx1">
                      <a:lumMod val="75000"/>
                      <a:lumOff val="25000"/>
                    </a:schemeClr>
                  </a:solidFill>
                  <a:cs typeface="+mn-ea"/>
                  <a:sym typeface="+mn-lt"/>
                </a:rPr>
                <a:t>2</a:t>
              </a:r>
              <a:endParaRPr lang="zh-CN" altLang="en-US" sz="2800" b="1" dirty="0">
                <a:solidFill>
                  <a:schemeClr val="tx1">
                    <a:lumMod val="75000"/>
                    <a:lumOff val="25000"/>
                  </a:schemeClr>
                </a:solidFill>
                <a:cs typeface="+mn-ea"/>
                <a:sym typeface="+mn-lt"/>
              </a:endParaRPr>
            </a:p>
          </p:txBody>
        </p:sp>
      </p:grpSp>
      <p:grpSp>
        <p:nvGrpSpPr>
          <p:cNvPr id="56" name="组合 55"/>
          <p:cNvGrpSpPr/>
          <p:nvPr/>
        </p:nvGrpSpPr>
        <p:grpSpPr>
          <a:xfrm>
            <a:off x="1141382" y="3406602"/>
            <a:ext cx="4092066" cy="2470321"/>
            <a:chOff x="611714" y="258014"/>
            <a:chExt cx="5252715" cy="3170988"/>
          </a:xfrm>
        </p:grpSpPr>
        <p:grpSp>
          <p:nvGrpSpPr>
            <p:cNvPr id="57" name="组合 56"/>
            <p:cNvGrpSpPr/>
            <p:nvPr/>
          </p:nvGrpSpPr>
          <p:grpSpPr>
            <a:xfrm>
              <a:off x="611714" y="258014"/>
              <a:ext cx="5252715" cy="3170988"/>
              <a:chOff x="1291170" y="1160058"/>
              <a:chExt cx="5252722" cy="3170986"/>
            </a:xfrm>
          </p:grpSpPr>
          <p:sp>
            <p:nvSpPr>
              <p:cNvPr id="61" name="等腰三角形 60"/>
              <p:cNvSpPr/>
              <p:nvPr/>
            </p:nvSpPr>
            <p:spPr>
              <a:xfrm>
                <a:off x="1291170" y="3811036"/>
                <a:ext cx="181056" cy="182906"/>
              </a:xfrm>
              <a:prstGeom prst="triangle">
                <a:avLst>
                  <a:gd name="adj" fmla="val 100000"/>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2" name="矩形 61"/>
              <p:cNvSpPr/>
              <p:nvPr/>
            </p:nvSpPr>
            <p:spPr>
              <a:xfrm>
                <a:off x="1443570" y="2045045"/>
                <a:ext cx="5100322" cy="2285999"/>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63" name="梯形 62"/>
              <p:cNvSpPr/>
              <p:nvPr/>
            </p:nvSpPr>
            <p:spPr>
              <a:xfrm rot="18877615">
                <a:off x="569139" y="2256800"/>
                <a:ext cx="2990172" cy="796687"/>
              </a:xfrm>
              <a:prstGeom prst="trapezoid">
                <a:avLst>
                  <a:gd name="adj" fmla="val 100191"/>
                </a:avLst>
              </a:prstGeom>
              <a:solidFill>
                <a:srgbClr val="2F89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64" name="等腰三角形 63"/>
              <p:cNvSpPr/>
              <p:nvPr/>
            </p:nvSpPr>
            <p:spPr>
              <a:xfrm>
                <a:off x="3222023" y="1862137"/>
                <a:ext cx="181056" cy="182906"/>
              </a:xfrm>
              <a:prstGeom prst="triangle">
                <a:avLst>
                  <a:gd name="adj" fmla="val 100000"/>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58" name="文本框 57"/>
            <p:cNvSpPr txBox="1"/>
            <p:nvPr/>
          </p:nvSpPr>
          <p:spPr>
            <a:xfrm>
              <a:off x="1345448" y="1396834"/>
              <a:ext cx="385042" cy="523220"/>
            </a:xfrm>
            <a:prstGeom prst="rect">
              <a:avLst/>
            </a:prstGeom>
            <a:noFill/>
          </p:spPr>
          <p:txBody>
            <a:bodyPr wrap="none" rtlCol="0">
              <a:spAutoFit/>
            </a:bodyPr>
            <a:lstStyle/>
            <a:p>
              <a:r>
                <a:rPr lang="en-US" altLang="zh-CN" sz="2800" b="1" dirty="0">
                  <a:solidFill>
                    <a:schemeClr val="tx1">
                      <a:lumMod val="75000"/>
                      <a:lumOff val="25000"/>
                    </a:schemeClr>
                  </a:solidFill>
                  <a:cs typeface="+mn-ea"/>
                  <a:sym typeface="+mn-lt"/>
                </a:rPr>
                <a:t>3</a:t>
              </a:r>
              <a:endParaRPr lang="zh-CN" altLang="en-US" sz="2800" b="1" dirty="0">
                <a:solidFill>
                  <a:schemeClr val="tx1">
                    <a:lumMod val="75000"/>
                    <a:lumOff val="25000"/>
                  </a:schemeClr>
                </a:solidFill>
                <a:cs typeface="+mn-ea"/>
                <a:sym typeface="+mn-lt"/>
              </a:endParaRPr>
            </a:p>
          </p:txBody>
        </p:sp>
      </p:grpSp>
      <p:grpSp>
        <p:nvGrpSpPr>
          <p:cNvPr id="65" name="组合 64"/>
          <p:cNvGrpSpPr/>
          <p:nvPr/>
        </p:nvGrpSpPr>
        <p:grpSpPr>
          <a:xfrm>
            <a:off x="6391078" y="3411163"/>
            <a:ext cx="4114389" cy="2465760"/>
            <a:chOff x="611714" y="258014"/>
            <a:chExt cx="5281366" cy="3165131"/>
          </a:xfrm>
        </p:grpSpPr>
        <p:grpSp>
          <p:nvGrpSpPr>
            <p:cNvPr id="66" name="组合 65"/>
            <p:cNvGrpSpPr/>
            <p:nvPr/>
          </p:nvGrpSpPr>
          <p:grpSpPr>
            <a:xfrm>
              <a:off x="611714" y="258014"/>
              <a:ext cx="5281366" cy="3165131"/>
              <a:chOff x="1291167" y="1160058"/>
              <a:chExt cx="5281366" cy="3165131"/>
            </a:xfrm>
          </p:grpSpPr>
          <p:sp>
            <p:nvSpPr>
              <p:cNvPr id="70" name="等腰三角形 69"/>
              <p:cNvSpPr/>
              <p:nvPr/>
            </p:nvSpPr>
            <p:spPr>
              <a:xfrm>
                <a:off x="1291167" y="3811036"/>
                <a:ext cx="181055" cy="182906"/>
              </a:xfrm>
              <a:prstGeom prst="triangle">
                <a:avLst>
                  <a:gd name="adj" fmla="val 100000"/>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1" name="矩形 70"/>
              <p:cNvSpPr/>
              <p:nvPr/>
            </p:nvSpPr>
            <p:spPr>
              <a:xfrm>
                <a:off x="1472223" y="2039190"/>
                <a:ext cx="5100310" cy="2285999"/>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72" name="梯形 71"/>
              <p:cNvSpPr/>
              <p:nvPr/>
            </p:nvSpPr>
            <p:spPr>
              <a:xfrm rot="18877615">
                <a:off x="569134" y="2256802"/>
                <a:ext cx="2990172" cy="796684"/>
              </a:xfrm>
              <a:prstGeom prst="trapezoid">
                <a:avLst>
                  <a:gd name="adj" fmla="val 100191"/>
                </a:avLst>
              </a:prstGeom>
              <a:solidFill>
                <a:srgbClr val="2F89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73" name="等腰三角形 72"/>
              <p:cNvSpPr/>
              <p:nvPr/>
            </p:nvSpPr>
            <p:spPr>
              <a:xfrm>
                <a:off x="3222023" y="1862138"/>
                <a:ext cx="181055" cy="182906"/>
              </a:xfrm>
              <a:prstGeom prst="triangle">
                <a:avLst>
                  <a:gd name="adj" fmla="val 100000"/>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67" name="文本框 66"/>
            <p:cNvSpPr txBox="1"/>
            <p:nvPr/>
          </p:nvSpPr>
          <p:spPr>
            <a:xfrm>
              <a:off x="1345448" y="1396834"/>
              <a:ext cx="385042" cy="523220"/>
            </a:xfrm>
            <a:prstGeom prst="rect">
              <a:avLst/>
            </a:prstGeom>
            <a:noFill/>
          </p:spPr>
          <p:txBody>
            <a:bodyPr wrap="none" rtlCol="0">
              <a:spAutoFit/>
            </a:bodyPr>
            <a:lstStyle/>
            <a:p>
              <a:r>
                <a:rPr lang="en-US" altLang="zh-CN" sz="2800" b="1" dirty="0">
                  <a:solidFill>
                    <a:schemeClr val="tx1">
                      <a:lumMod val="75000"/>
                      <a:lumOff val="25000"/>
                    </a:schemeClr>
                  </a:solidFill>
                  <a:cs typeface="+mn-ea"/>
                  <a:sym typeface="+mn-lt"/>
                </a:rPr>
                <a:t>4</a:t>
              </a:r>
              <a:endParaRPr lang="zh-CN" altLang="en-US" sz="2800" b="1" dirty="0">
                <a:solidFill>
                  <a:schemeClr val="tx1">
                    <a:lumMod val="75000"/>
                    <a:lumOff val="25000"/>
                  </a:schemeClr>
                </a:solidFill>
                <a:cs typeface="+mn-ea"/>
                <a:sym typeface="+mn-lt"/>
              </a:endParaRPr>
            </a:p>
          </p:txBody>
        </p:sp>
      </p:grpSp>
      <p:sp>
        <p:nvSpPr>
          <p:cNvPr id="40" name="文本框 39"/>
          <p:cNvSpPr txBox="1"/>
          <p:nvPr/>
        </p:nvSpPr>
        <p:spPr>
          <a:xfrm>
            <a:off x="1823683" y="182018"/>
            <a:ext cx="2109486" cy="276999"/>
          </a:xfrm>
          <a:prstGeom prst="rect">
            <a:avLst/>
          </a:prstGeom>
          <a:noFill/>
        </p:spPr>
        <p:txBody>
          <a:bodyPr wrap="square" rtlCol="0">
            <a:spAutoFit/>
          </a:bodyPr>
          <a:lstStyle/>
          <a:p>
            <a:r>
              <a:rPr lang="zh-CN" altLang="en-US" sz="1200" b="1" dirty="0">
                <a:solidFill>
                  <a:schemeClr val="bg1"/>
                </a:solidFill>
              </a:rPr>
              <a:t>ADD YOUR TEXT HERE</a:t>
            </a:r>
          </a:p>
        </p:txBody>
      </p:sp>
      <p:sp>
        <p:nvSpPr>
          <p:cNvPr id="41" name="文本框 40"/>
          <p:cNvSpPr txBox="1"/>
          <p:nvPr/>
        </p:nvSpPr>
        <p:spPr>
          <a:xfrm>
            <a:off x="248536" y="120463"/>
            <a:ext cx="1614434" cy="400110"/>
          </a:xfrm>
          <a:prstGeom prst="rect">
            <a:avLst/>
          </a:prstGeom>
          <a:noFill/>
        </p:spPr>
        <p:txBody>
          <a:bodyPr wrap="square" rtlCol="0">
            <a:spAutoFit/>
          </a:bodyPr>
          <a:lstStyle/>
          <a:p>
            <a:r>
              <a:rPr lang="zh-CN" altLang="en-US" sz="2000" b="1" spc="300" dirty="0">
                <a:solidFill>
                  <a:schemeClr val="bg1"/>
                </a:solidFill>
                <a:latin typeface="+mj-ea"/>
                <a:ea typeface="+mj-ea"/>
              </a:rPr>
              <a:t>论文框架</a:t>
            </a:r>
            <a:endParaRPr lang="zh-CN" altLang="en-US" sz="1400" b="1" spc="300" dirty="0">
              <a:solidFill>
                <a:schemeClr val="bg1"/>
              </a:solidFill>
              <a:latin typeface="+mj-ea"/>
            </a:endParaRPr>
          </a:p>
        </p:txBody>
      </p:sp>
      <p:sp>
        <p:nvSpPr>
          <p:cNvPr id="42" name="Rectangle 23"/>
          <p:cNvSpPr/>
          <p:nvPr/>
        </p:nvSpPr>
        <p:spPr>
          <a:xfrm>
            <a:off x="2582885" y="2356613"/>
            <a:ext cx="2607890" cy="507831"/>
          </a:xfrm>
          <a:prstGeom prst="rect">
            <a:avLst/>
          </a:prstGeom>
        </p:spPr>
        <p:txBody>
          <a:bodyPr wrap="square">
            <a:spAutoFit/>
          </a:bodyPr>
          <a:lstStyle/>
          <a:p>
            <a:pPr lvl="0">
              <a:defRPr/>
            </a:pPr>
            <a:r>
              <a:rPr lang="zh-CN" altLang="en-US" sz="900" noProof="1">
                <a:solidFill>
                  <a:schemeClr val="bg1"/>
                </a:solidFill>
                <a:latin typeface="微软雅黑" panose="020B0503020204020204" pitchFamily="34" charset="-122"/>
                <a:ea typeface="微软雅黑" panose="020B0503020204020204" pitchFamily="34" charset="-122"/>
                <a:cs typeface="Open Sans" panose="020B0606030504020204" pitchFamily="34" charset="0"/>
              </a:rPr>
              <a:t>请输入内容 </a:t>
            </a:r>
            <a:r>
              <a:rPr lang="zh-CN" altLang="en-US" sz="900" noProof="1">
                <a:solidFill>
                  <a:prstClr val="white"/>
                </a:solidFill>
                <a:latin typeface="微软雅黑" panose="020B0503020204020204" pitchFamily="34" charset="-122"/>
                <a:ea typeface="微软雅黑" panose="020B0503020204020204" pitchFamily="34" charset="-122"/>
                <a:cs typeface="Open Sans" panose="020B0606030504020204" pitchFamily="34" charset="0"/>
              </a:rPr>
              <a:t>请输入内容</a:t>
            </a:r>
            <a:endParaRPr lang="en-US" altLang="zh-CN" sz="900" noProof="1">
              <a:solidFill>
                <a:prstClr val="white"/>
              </a:solidFill>
              <a:latin typeface="微软雅黑" panose="020B0503020204020204" pitchFamily="34" charset="-122"/>
              <a:ea typeface="微软雅黑" panose="020B0503020204020204" pitchFamily="34" charset="-122"/>
              <a:cs typeface="Open Sans" panose="020B0606030504020204" pitchFamily="34" charset="0"/>
            </a:endParaRPr>
          </a:p>
          <a:p>
            <a:pPr lvl="0">
              <a:defRPr/>
            </a:pPr>
            <a:r>
              <a:rPr lang="zh-CN" altLang="en-US" sz="900" noProof="1">
                <a:solidFill>
                  <a:prstClr val="white"/>
                </a:solidFill>
                <a:latin typeface="微软雅黑" panose="020B0503020204020204" pitchFamily="34" charset="-122"/>
                <a:ea typeface="微软雅黑" panose="020B0503020204020204" pitchFamily="34" charset="-122"/>
                <a:cs typeface="Open Sans" panose="020B0606030504020204" pitchFamily="34" charset="0"/>
              </a:rPr>
              <a:t>请输入内容 请输入内容</a:t>
            </a:r>
            <a:endParaRPr lang="en-US" altLang="zh-CN" sz="900" noProof="1">
              <a:solidFill>
                <a:prstClr val="white"/>
              </a:solidFill>
              <a:latin typeface="微软雅黑" panose="020B0503020204020204" pitchFamily="34" charset="-122"/>
              <a:ea typeface="微软雅黑" panose="020B0503020204020204" pitchFamily="34" charset="-122"/>
              <a:cs typeface="Open Sans" panose="020B0606030504020204" pitchFamily="34" charset="0"/>
            </a:endParaRPr>
          </a:p>
          <a:p>
            <a:pPr lvl="0">
              <a:defRPr/>
            </a:pPr>
            <a:r>
              <a:rPr lang="zh-CN" altLang="en-US" sz="900" noProof="1">
                <a:solidFill>
                  <a:schemeClr val="bg1"/>
                </a:solidFill>
                <a:latin typeface="微软雅黑" panose="020B0503020204020204" pitchFamily="34" charset="-122"/>
                <a:ea typeface="微软雅黑" panose="020B0503020204020204" pitchFamily="34" charset="-122"/>
                <a:cs typeface="Open Sans" panose="020B0606030504020204" pitchFamily="34" charset="0"/>
              </a:rPr>
              <a:t>请输入内容 请输入内容</a:t>
            </a:r>
            <a:endParaRPr lang="en-US" sz="900" noProof="1">
              <a:solidFill>
                <a:schemeClr val="bg1"/>
              </a:solidFill>
              <a:latin typeface="微软雅黑" panose="020B0503020204020204" pitchFamily="34" charset="-122"/>
              <a:ea typeface="微软雅黑" panose="020B0503020204020204" pitchFamily="34" charset="-122"/>
              <a:cs typeface="Open Sans" panose="020B0606030504020204" pitchFamily="34" charset="0"/>
            </a:endParaRPr>
          </a:p>
        </p:txBody>
      </p:sp>
      <p:sp>
        <p:nvSpPr>
          <p:cNvPr id="44" name="文本框 43"/>
          <p:cNvSpPr txBox="1"/>
          <p:nvPr/>
        </p:nvSpPr>
        <p:spPr>
          <a:xfrm>
            <a:off x="2666281" y="2018059"/>
            <a:ext cx="2486025" cy="338554"/>
          </a:xfrm>
          <a:prstGeom prst="rect">
            <a:avLst/>
          </a:prstGeom>
          <a:noFill/>
        </p:spPr>
        <p:txBody>
          <a:bodyPr wrap="square" rtlCol="0">
            <a:spAutoFit/>
          </a:bodyPr>
          <a:lstStyle/>
          <a:p>
            <a:r>
              <a:rPr lang="en-US" altLang="zh-CN" sz="1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TITLE</a:t>
            </a:r>
            <a:r>
              <a:rPr lang="en-US" altLang="zh-CN" sz="1600" b="1" dirty="0">
                <a:solidFill>
                  <a:schemeClr val="bg1"/>
                </a:solidFill>
                <a:latin typeface="微软雅黑" panose="020B0503020204020204" pitchFamily="34" charset="-122"/>
                <a:ea typeface="微软雅黑" panose="020B0503020204020204" pitchFamily="34" charset="-122"/>
              </a:rPr>
              <a:t> 01</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46" name="文本框 45"/>
          <p:cNvSpPr txBox="1"/>
          <p:nvPr/>
        </p:nvSpPr>
        <p:spPr>
          <a:xfrm>
            <a:off x="2569365" y="4701394"/>
            <a:ext cx="2486025" cy="338554"/>
          </a:xfrm>
          <a:prstGeom prst="rect">
            <a:avLst/>
          </a:prstGeom>
          <a:noFill/>
        </p:spPr>
        <p:txBody>
          <a:bodyPr wrap="square" rtlCol="0">
            <a:spAutoFit/>
          </a:bodyPr>
          <a:lstStyle/>
          <a:p>
            <a:r>
              <a:rPr lang="en-US" altLang="zh-CN" sz="1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TITLE</a:t>
            </a:r>
            <a:r>
              <a:rPr lang="en-US" altLang="zh-CN" sz="1600" b="1" dirty="0">
                <a:solidFill>
                  <a:schemeClr val="bg1"/>
                </a:solidFill>
                <a:latin typeface="微软雅黑" panose="020B0503020204020204" pitchFamily="34" charset="-122"/>
                <a:ea typeface="微软雅黑" panose="020B0503020204020204" pitchFamily="34" charset="-122"/>
              </a:rPr>
              <a:t> 03</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74" name="Rectangle 23"/>
          <p:cNvSpPr/>
          <p:nvPr/>
        </p:nvSpPr>
        <p:spPr>
          <a:xfrm>
            <a:off x="7652141" y="2394874"/>
            <a:ext cx="2607890" cy="507831"/>
          </a:xfrm>
          <a:prstGeom prst="rect">
            <a:avLst/>
          </a:prstGeom>
        </p:spPr>
        <p:txBody>
          <a:bodyPr wrap="square">
            <a:spAutoFit/>
          </a:bodyPr>
          <a:lstStyle/>
          <a:p>
            <a:pPr lvl="0">
              <a:defRPr/>
            </a:pPr>
            <a:r>
              <a:rPr lang="zh-CN" altLang="en-US" sz="900" noProof="1">
                <a:solidFill>
                  <a:schemeClr val="bg1"/>
                </a:solidFill>
                <a:latin typeface="微软雅黑" panose="020B0503020204020204" pitchFamily="34" charset="-122"/>
                <a:ea typeface="微软雅黑" panose="020B0503020204020204" pitchFamily="34" charset="-122"/>
                <a:cs typeface="Open Sans" panose="020B0606030504020204" pitchFamily="34" charset="0"/>
              </a:rPr>
              <a:t>请输入内容请输入内容 </a:t>
            </a:r>
            <a:endParaRPr lang="en-US" altLang="zh-CN" sz="900" noProof="1">
              <a:solidFill>
                <a:schemeClr val="bg1"/>
              </a:solidFill>
              <a:latin typeface="微软雅黑" panose="020B0503020204020204" pitchFamily="34" charset="-122"/>
              <a:ea typeface="微软雅黑" panose="020B0503020204020204" pitchFamily="34" charset="-122"/>
              <a:cs typeface="Open Sans" panose="020B0606030504020204" pitchFamily="34" charset="0"/>
            </a:endParaRPr>
          </a:p>
          <a:p>
            <a:pPr lvl="0">
              <a:defRPr/>
            </a:pPr>
            <a:r>
              <a:rPr lang="zh-CN" altLang="en-US" sz="900" noProof="1">
                <a:solidFill>
                  <a:prstClr val="white"/>
                </a:solidFill>
                <a:latin typeface="微软雅黑" panose="020B0503020204020204" pitchFamily="34" charset="-122"/>
                <a:ea typeface="微软雅黑" panose="020B0503020204020204" pitchFamily="34" charset="-122"/>
                <a:cs typeface="Open Sans" panose="020B0606030504020204" pitchFamily="34" charset="0"/>
              </a:rPr>
              <a:t>请输入内容 请输入内容</a:t>
            </a:r>
            <a:endParaRPr lang="en-US" altLang="zh-CN" sz="900" noProof="1">
              <a:solidFill>
                <a:prstClr val="white"/>
              </a:solidFill>
              <a:latin typeface="微软雅黑" panose="020B0503020204020204" pitchFamily="34" charset="-122"/>
              <a:ea typeface="微软雅黑" panose="020B0503020204020204" pitchFamily="34" charset="-122"/>
              <a:cs typeface="Open Sans" panose="020B0606030504020204" pitchFamily="34" charset="0"/>
            </a:endParaRPr>
          </a:p>
          <a:p>
            <a:pPr lvl="0">
              <a:defRPr/>
            </a:pPr>
            <a:r>
              <a:rPr lang="zh-CN" altLang="en-US" sz="900" noProof="1">
                <a:solidFill>
                  <a:schemeClr val="bg1"/>
                </a:solidFill>
                <a:latin typeface="微软雅黑" panose="020B0503020204020204" pitchFamily="34" charset="-122"/>
                <a:ea typeface="微软雅黑" panose="020B0503020204020204" pitchFamily="34" charset="-122"/>
                <a:cs typeface="Open Sans" panose="020B0606030504020204" pitchFamily="34" charset="0"/>
              </a:rPr>
              <a:t>请输入内容 请输入内容</a:t>
            </a:r>
            <a:endParaRPr lang="en-US" altLang="zh-CN" sz="900" noProof="1">
              <a:solidFill>
                <a:schemeClr val="bg1"/>
              </a:solidFill>
              <a:latin typeface="微软雅黑" panose="020B0503020204020204" pitchFamily="34" charset="-122"/>
              <a:ea typeface="微软雅黑" panose="020B0503020204020204" pitchFamily="34" charset="-122"/>
              <a:cs typeface="Open Sans" panose="020B0606030504020204" pitchFamily="34" charset="0"/>
            </a:endParaRPr>
          </a:p>
        </p:txBody>
      </p:sp>
      <p:sp>
        <p:nvSpPr>
          <p:cNvPr id="75" name="文本框 74"/>
          <p:cNvSpPr txBox="1"/>
          <p:nvPr/>
        </p:nvSpPr>
        <p:spPr>
          <a:xfrm>
            <a:off x="7652141" y="2018059"/>
            <a:ext cx="2486025" cy="338554"/>
          </a:xfrm>
          <a:prstGeom prst="rect">
            <a:avLst/>
          </a:prstGeom>
          <a:noFill/>
        </p:spPr>
        <p:txBody>
          <a:bodyPr wrap="square" rtlCol="0">
            <a:spAutoFit/>
          </a:bodyPr>
          <a:lstStyle/>
          <a:p>
            <a:r>
              <a:rPr lang="en-US" altLang="zh-CN" sz="1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TITLE</a:t>
            </a:r>
            <a:r>
              <a:rPr lang="en-US" altLang="zh-CN" sz="1600" b="1" dirty="0">
                <a:solidFill>
                  <a:schemeClr val="bg1"/>
                </a:solidFill>
                <a:latin typeface="微软雅黑" panose="020B0503020204020204" pitchFamily="34" charset="-122"/>
                <a:ea typeface="微软雅黑" panose="020B0503020204020204" pitchFamily="34" charset="-122"/>
              </a:rPr>
              <a:t> 02</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77" name="文本框 76"/>
          <p:cNvSpPr txBox="1"/>
          <p:nvPr/>
        </p:nvSpPr>
        <p:spPr>
          <a:xfrm>
            <a:off x="7652141" y="4656972"/>
            <a:ext cx="2486025" cy="338554"/>
          </a:xfrm>
          <a:prstGeom prst="rect">
            <a:avLst/>
          </a:prstGeom>
          <a:noFill/>
        </p:spPr>
        <p:txBody>
          <a:bodyPr wrap="square" rtlCol="0">
            <a:spAutoFit/>
          </a:bodyPr>
          <a:lstStyle/>
          <a:p>
            <a:r>
              <a:rPr lang="en-US" altLang="zh-CN" sz="1600" b="1">
                <a:solidFill>
                  <a:schemeClr val="bg1"/>
                </a:solidFill>
                <a:latin typeface="Open Sans" panose="020B0606030504020204" pitchFamily="34" charset="0"/>
                <a:ea typeface="Open Sans" panose="020B0606030504020204" pitchFamily="34" charset="0"/>
                <a:cs typeface="Open Sans" panose="020B0606030504020204" pitchFamily="34" charset="0"/>
              </a:rPr>
              <a:t>TITLE</a:t>
            </a:r>
            <a:r>
              <a:rPr lang="en-US" altLang="zh-CN" sz="1600" b="1">
                <a:solidFill>
                  <a:schemeClr val="bg1"/>
                </a:solidFill>
                <a:latin typeface="微软雅黑" panose="020B0503020204020204" pitchFamily="34" charset="-122"/>
                <a:ea typeface="微软雅黑" panose="020B0503020204020204" pitchFamily="34" charset="-122"/>
              </a:rPr>
              <a:t> </a:t>
            </a:r>
            <a:r>
              <a:rPr lang="en-US" altLang="zh-CN" sz="1600" b="1" dirty="0">
                <a:solidFill>
                  <a:schemeClr val="bg1"/>
                </a:solidFill>
                <a:latin typeface="微软雅黑" panose="020B0503020204020204" pitchFamily="34" charset="-122"/>
                <a:ea typeface="微软雅黑" panose="020B0503020204020204" pitchFamily="34" charset="-122"/>
              </a:rPr>
              <a:t>04</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2" name="Rectangle 23">
            <a:extLst>
              <a:ext uri="{FF2B5EF4-FFF2-40B4-BE49-F238E27FC236}">
                <a16:creationId xmlns:a16="http://schemas.microsoft.com/office/drawing/2014/main" id="{84D2F233-F8F1-A684-B784-563B0FE2C9F2}"/>
              </a:ext>
            </a:extLst>
          </p:cNvPr>
          <p:cNvSpPr/>
          <p:nvPr/>
        </p:nvSpPr>
        <p:spPr>
          <a:xfrm>
            <a:off x="2566264" y="5071419"/>
            <a:ext cx="2607890" cy="507831"/>
          </a:xfrm>
          <a:prstGeom prst="rect">
            <a:avLst/>
          </a:prstGeom>
        </p:spPr>
        <p:txBody>
          <a:bodyPr wrap="square">
            <a:spAutoFit/>
          </a:bodyPr>
          <a:lstStyle/>
          <a:p>
            <a:pPr lvl="0">
              <a:defRPr/>
            </a:pPr>
            <a:r>
              <a:rPr lang="zh-CN" altLang="en-US" sz="900" noProof="1">
                <a:solidFill>
                  <a:schemeClr val="bg1"/>
                </a:solidFill>
                <a:latin typeface="微软雅黑" panose="020B0503020204020204" pitchFamily="34" charset="-122"/>
                <a:ea typeface="微软雅黑" panose="020B0503020204020204" pitchFamily="34" charset="-122"/>
                <a:cs typeface="Open Sans" panose="020B0606030504020204" pitchFamily="34" charset="0"/>
              </a:rPr>
              <a:t>请输入内容 </a:t>
            </a:r>
            <a:r>
              <a:rPr lang="zh-CN" altLang="en-US" sz="900" noProof="1">
                <a:solidFill>
                  <a:prstClr val="white"/>
                </a:solidFill>
                <a:latin typeface="微软雅黑" panose="020B0503020204020204" pitchFamily="34" charset="-122"/>
                <a:ea typeface="微软雅黑" panose="020B0503020204020204" pitchFamily="34" charset="-122"/>
                <a:cs typeface="Open Sans" panose="020B0606030504020204" pitchFamily="34" charset="0"/>
              </a:rPr>
              <a:t>请输入内容</a:t>
            </a:r>
            <a:endParaRPr lang="en-US" altLang="zh-CN" sz="900" noProof="1">
              <a:solidFill>
                <a:prstClr val="white"/>
              </a:solidFill>
              <a:latin typeface="微软雅黑" panose="020B0503020204020204" pitchFamily="34" charset="-122"/>
              <a:ea typeface="微软雅黑" panose="020B0503020204020204" pitchFamily="34" charset="-122"/>
              <a:cs typeface="Open Sans" panose="020B0606030504020204" pitchFamily="34" charset="0"/>
            </a:endParaRPr>
          </a:p>
          <a:p>
            <a:pPr lvl="0">
              <a:defRPr/>
            </a:pPr>
            <a:r>
              <a:rPr lang="zh-CN" altLang="en-US" sz="900" noProof="1">
                <a:solidFill>
                  <a:prstClr val="white"/>
                </a:solidFill>
                <a:latin typeface="微软雅黑" panose="020B0503020204020204" pitchFamily="34" charset="-122"/>
                <a:ea typeface="微软雅黑" panose="020B0503020204020204" pitchFamily="34" charset="-122"/>
                <a:cs typeface="Open Sans" panose="020B0606030504020204" pitchFamily="34" charset="0"/>
              </a:rPr>
              <a:t>请输入内容 请输入内容</a:t>
            </a:r>
            <a:endParaRPr lang="en-US" altLang="zh-CN" sz="900" noProof="1">
              <a:solidFill>
                <a:prstClr val="white"/>
              </a:solidFill>
              <a:latin typeface="微软雅黑" panose="020B0503020204020204" pitchFamily="34" charset="-122"/>
              <a:ea typeface="微软雅黑" panose="020B0503020204020204" pitchFamily="34" charset="-122"/>
              <a:cs typeface="Open Sans" panose="020B0606030504020204" pitchFamily="34" charset="0"/>
            </a:endParaRPr>
          </a:p>
          <a:p>
            <a:pPr lvl="0">
              <a:defRPr/>
            </a:pPr>
            <a:r>
              <a:rPr lang="zh-CN" altLang="en-US" sz="900" noProof="1">
                <a:solidFill>
                  <a:schemeClr val="bg1"/>
                </a:solidFill>
                <a:latin typeface="微软雅黑" panose="020B0503020204020204" pitchFamily="34" charset="-122"/>
                <a:ea typeface="微软雅黑" panose="020B0503020204020204" pitchFamily="34" charset="-122"/>
                <a:cs typeface="Open Sans" panose="020B0606030504020204" pitchFamily="34" charset="0"/>
              </a:rPr>
              <a:t>请输入内容 请输入内容</a:t>
            </a:r>
            <a:endParaRPr lang="en-US" sz="900" noProof="1">
              <a:solidFill>
                <a:schemeClr val="bg1"/>
              </a:solidFill>
              <a:latin typeface="微软雅黑" panose="020B0503020204020204" pitchFamily="34" charset="-122"/>
              <a:ea typeface="微软雅黑" panose="020B0503020204020204" pitchFamily="34" charset="-122"/>
              <a:cs typeface="Open Sans" panose="020B0606030504020204" pitchFamily="34" charset="0"/>
            </a:endParaRPr>
          </a:p>
        </p:txBody>
      </p:sp>
      <p:sp>
        <p:nvSpPr>
          <p:cNvPr id="3" name="Rectangle 23">
            <a:extLst>
              <a:ext uri="{FF2B5EF4-FFF2-40B4-BE49-F238E27FC236}">
                <a16:creationId xmlns:a16="http://schemas.microsoft.com/office/drawing/2014/main" id="{3B7A144C-0D3E-1F00-5B15-7454FAA0E445}"/>
              </a:ext>
            </a:extLst>
          </p:cNvPr>
          <p:cNvSpPr/>
          <p:nvPr/>
        </p:nvSpPr>
        <p:spPr>
          <a:xfrm>
            <a:off x="7652141" y="5070281"/>
            <a:ext cx="2607890" cy="507831"/>
          </a:xfrm>
          <a:prstGeom prst="rect">
            <a:avLst/>
          </a:prstGeom>
        </p:spPr>
        <p:txBody>
          <a:bodyPr wrap="square">
            <a:spAutoFit/>
          </a:bodyPr>
          <a:lstStyle/>
          <a:p>
            <a:pPr lvl="0">
              <a:defRPr/>
            </a:pPr>
            <a:r>
              <a:rPr lang="zh-CN" altLang="en-US" sz="900" noProof="1">
                <a:solidFill>
                  <a:schemeClr val="bg1"/>
                </a:solidFill>
                <a:latin typeface="微软雅黑" panose="020B0503020204020204" pitchFamily="34" charset="-122"/>
                <a:ea typeface="微软雅黑" panose="020B0503020204020204" pitchFamily="34" charset="-122"/>
                <a:cs typeface="Open Sans" panose="020B0606030504020204" pitchFamily="34" charset="0"/>
              </a:rPr>
              <a:t>请输入内容 </a:t>
            </a:r>
            <a:r>
              <a:rPr lang="zh-CN" altLang="en-US" sz="900" noProof="1">
                <a:solidFill>
                  <a:prstClr val="white"/>
                </a:solidFill>
                <a:latin typeface="微软雅黑" panose="020B0503020204020204" pitchFamily="34" charset="-122"/>
                <a:ea typeface="微软雅黑" panose="020B0503020204020204" pitchFamily="34" charset="-122"/>
                <a:cs typeface="Open Sans" panose="020B0606030504020204" pitchFamily="34" charset="0"/>
              </a:rPr>
              <a:t>请输入内容</a:t>
            </a:r>
            <a:endParaRPr lang="en-US" altLang="zh-CN" sz="900" noProof="1">
              <a:solidFill>
                <a:prstClr val="white"/>
              </a:solidFill>
              <a:latin typeface="微软雅黑" panose="020B0503020204020204" pitchFamily="34" charset="-122"/>
              <a:ea typeface="微软雅黑" panose="020B0503020204020204" pitchFamily="34" charset="-122"/>
              <a:cs typeface="Open Sans" panose="020B0606030504020204" pitchFamily="34" charset="0"/>
            </a:endParaRPr>
          </a:p>
          <a:p>
            <a:pPr lvl="0">
              <a:defRPr/>
            </a:pPr>
            <a:r>
              <a:rPr lang="zh-CN" altLang="en-US" sz="900" noProof="1">
                <a:solidFill>
                  <a:prstClr val="white"/>
                </a:solidFill>
                <a:latin typeface="微软雅黑" panose="020B0503020204020204" pitchFamily="34" charset="-122"/>
                <a:ea typeface="微软雅黑" panose="020B0503020204020204" pitchFamily="34" charset="-122"/>
                <a:cs typeface="Open Sans" panose="020B0606030504020204" pitchFamily="34" charset="0"/>
              </a:rPr>
              <a:t>请输入内容 请输入内容</a:t>
            </a:r>
            <a:endParaRPr lang="en-US" altLang="zh-CN" sz="900" noProof="1">
              <a:solidFill>
                <a:prstClr val="white"/>
              </a:solidFill>
              <a:latin typeface="微软雅黑" panose="020B0503020204020204" pitchFamily="34" charset="-122"/>
              <a:ea typeface="微软雅黑" panose="020B0503020204020204" pitchFamily="34" charset="-122"/>
              <a:cs typeface="Open Sans" panose="020B0606030504020204" pitchFamily="34" charset="0"/>
            </a:endParaRPr>
          </a:p>
          <a:p>
            <a:pPr lvl="0">
              <a:defRPr/>
            </a:pPr>
            <a:r>
              <a:rPr lang="zh-CN" altLang="en-US" sz="900" noProof="1">
                <a:solidFill>
                  <a:schemeClr val="bg1"/>
                </a:solidFill>
                <a:latin typeface="微软雅黑" panose="020B0503020204020204" pitchFamily="34" charset="-122"/>
                <a:ea typeface="微软雅黑" panose="020B0503020204020204" pitchFamily="34" charset="-122"/>
                <a:cs typeface="Open Sans" panose="020B0606030504020204" pitchFamily="34" charset="0"/>
              </a:rPr>
              <a:t>请输入内容 请输入内容</a:t>
            </a:r>
            <a:endParaRPr lang="en-US" sz="900" noProof="1">
              <a:solidFill>
                <a:schemeClr val="bg1"/>
              </a:solidFill>
              <a:latin typeface="微软雅黑" panose="020B0503020204020204" pitchFamily="34" charset="-122"/>
              <a:ea typeface="微软雅黑" panose="020B0503020204020204" pitchFamily="34" charset="-122"/>
              <a:cs typeface="Open Sans" panose="020B0606030504020204" pitchFamily="34" charset="0"/>
            </a:endParaRPr>
          </a:p>
        </p:txBody>
      </p:sp>
    </p:spTree>
    <p:extLst>
      <p:ext uri="{BB962C8B-B14F-4D97-AF65-F5344CB8AC3E}">
        <p14:creationId xmlns:p14="http://schemas.microsoft.com/office/powerpoint/2010/main" val="2053938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iterate type="lt">
                                    <p:tmPct val="10000"/>
                                  </p:iterate>
                                  <p:childTnLst>
                                    <p:set>
                                      <p:cBhvr>
                                        <p:cTn id="6" dur="1" fill="hold">
                                          <p:stCondLst>
                                            <p:cond delay="0"/>
                                          </p:stCondLst>
                                        </p:cTn>
                                        <p:tgtEl>
                                          <p:spTgt spid="41"/>
                                        </p:tgtEl>
                                        <p:attrNameLst>
                                          <p:attrName>style.visibility</p:attrName>
                                        </p:attrNameLst>
                                      </p:cBhvr>
                                      <p:to>
                                        <p:strVal val="visible"/>
                                      </p:to>
                                    </p:set>
                                    <p:anim calcmode="lin" valueType="num">
                                      <p:cBhvr>
                                        <p:cTn id="7" dur="500" fill="hold"/>
                                        <p:tgtEl>
                                          <p:spTgt spid="41"/>
                                        </p:tgtEl>
                                        <p:attrNameLst>
                                          <p:attrName>ppt_w</p:attrName>
                                        </p:attrNameLst>
                                      </p:cBhvr>
                                      <p:tavLst>
                                        <p:tav tm="0">
                                          <p:val>
                                            <p:fltVal val="0"/>
                                          </p:val>
                                        </p:tav>
                                        <p:tav tm="100000">
                                          <p:val>
                                            <p:strVal val="#ppt_w"/>
                                          </p:val>
                                        </p:tav>
                                      </p:tavLst>
                                    </p:anim>
                                    <p:anim calcmode="lin" valueType="num">
                                      <p:cBhvr>
                                        <p:cTn id="8" dur="500" fill="hold"/>
                                        <p:tgtEl>
                                          <p:spTgt spid="41"/>
                                        </p:tgtEl>
                                        <p:attrNameLst>
                                          <p:attrName>ppt_h</p:attrName>
                                        </p:attrNameLst>
                                      </p:cBhvr>
                                      <p:tavLst>
                                        <p:tav tm="0">
                                          <p:val>
                                            <p:fltVal val="0"/>
                                          </p:val>
                                        </p:tav>
                                        <p:tav tm="100000">
                                          <p:val>
                                            <p:strVal val="#ppt_h"/>
                                          </p:val>
                                        </p:tav>
                                      </p:tavLst>
                                    </p:anim>
                                    <p:animEffect transition="in" filter="fade">
                                      <p:cBhvr>
                                        <p:cTn id="9" dur="500"/>
                                        <p:tgtEl>
                                          <p:spTgt spid="41"/>
                                        </p:tgtEl>
                                      </p:cBhvr>
                                    </p:animEffect>
                                  </p:childTnLst>
                                </p:cTn>
                              </p:par>
                              <p:par>
                                <p:cTn id="10" presetID="53" presetClass="entr" presetSubtype="16" fill="hold" grpId="0" nodeType="withEffect">
                                  <p:stCondLst>
                                    <p:cond delay="250"/>
                                  </p:stCondLst>
                                  <p:iterate type="lt">
                                    <p:tmPct val="10000"/>
                                  </p:iterate>
                                  <p:childTnLst>
                                    <p:set>
                                      <p:cBhvr>
                                        <p:cTn id="11" dur="1" fill="hold">
                                          <p:stCondLst>
                                            <p:cond delay="0"/>
                                          </p:stCondLst>
                                        </p:cTn>
                                        <p:tgtEl>
                                          <p:spTgt spid="40"/>
                                        </p:tgtEl>
                                        <p:attrNameLst>
                                          <p:attrName>style.visibility</p:attrName>
                                        </p:attrNameLst>
                                      </p:cBhvr>
                                      <p:to>
                                        <p:strVal val="visible"/>
                                      </p:to>
                                    </p:set>
                                    <p:anim calcmode="lin" valueType="num">
                                      <p:cBhvr>
                                        <p:cTn id="12" dur="500" fill="hold"/>
                                        <p:tgtEl>
                                          <p:spTgt spid="40"/>
                                        </p:tgtEl>
                                        <p:attrNameLst>
                                          <p:attrName>ppt_w</p:attrName>
                                        </p:attrNameLst>
                                      </p:cBhvr>
                                      <p:tavLst>
                                        <p:tav tm="0">
                                          <p:val>
                                            <p:fltVal val="0"/>
                                          </p:val>
                                        </p:tav>
                                        <p:tav tm="100000">
                                          <p:val>
                                            <p:strVal val="#ppt_w"/>
                                          </p:val>
                                        </p:tav>
                                      </p:tavLst>
                                    </p:anim>
                                    <p:anim calcmode="lin" valueType="num">
                                      <p:cBhvr>
                                        <p:cTn id="13" dur="500" fill="hold"/>
                                        <p:tgtEl>
                                          <p:spTgt spid="40"/>
                                        </p:tgtEl>
                                        <p:attrNameLst>
                                          <p:attrName>ppt_h</p:attrName>
                                        </p:attrNameLst>
                                      </p:cBhvr>
                                      <p:tavLst>
                                        <p:tav tm="0">
                                          <p:val>
                                            <p:fltVal val="0"/>
                                          </p:val>
                                        </p:tav>
                                        <p:tav tm="100000">
                                          <p:val>
                                            <p:strVal val="#ppt_h"/>
                                          </p:val>
                                        </p:tav>
                                      </p:tavLst>
                                    </p:anim>
                                    <p:animEffect transition="in" filter="fade">
                                      <p:cBhvr>
                                        <p:cTn id="14" dur="500"/>
                                        <p:tgtEl>
                                          <p:spTgt spid="40"/>
                                        </p:tgtEl>
                                      </p:cBhvr>
                                    </p:animEffect>
                                  </p:childTnLst>
                                </p:cTn>
                              </p:par>
                            </p:childTnLst>
                          </p:cTn>
                        </p:par>
                        <p:par>
                          <p:cTn id="15" fill="hold">
                            <p:stCondLst>
                              <p:cond delay="1450"/>
                            </p:stCondLst>
                            <p:childTnLst>
                              <p:par>
                                <p:cTn id="16" presetID="2" presetClass="entr" presetSubtype="4" fill="hold" nodeType="afterEffect">
                                  <p:stCondLst>
                                    <p:cond delay="0"/>
                                  </p:stCondLst>
                                  <p:childTnLst>
                                    <p:set>
                                      <p:cBhvr>
                                        <p:cTn id="17" dur="1" fill="hold">
                                          <p:stCondLst>
                                            <p:cond delay="0"/>
                                          </p:stCondLst>
                                        </p:cTn>
                                        <p:tgtEl>
                                          <p:spTgt spid="9"/>
                                        </p:tgtEl>
                                        <p:attrNameLst>
                                          <p:attrName>style.visibility</p:attrName>
                                        </p:attrNameLst>
                                      </p:cBhvr>
                                      <p:to>
                                        <p:strVal val="visible"/>
                                      </p:to>
                                    </p:set>
                                    <p:anim calcmode="lin" valueType="num">
                                      <p:cBhvr additive="base">
                                        <p:cTn id="18" dur="500" fill="hold"/>
                                        <p:tgtEl>
                                          <p:spTgt spid="9"/>
                                        </p:tgtEl>
                                        <p:attrNameLst>
                                          <p:attrName>ppt_x</p:attrName>
                                        </p:attrNameLst>
                                      </p:cBhvr>
                                      <p:tavLst>
                                        <p:tav tm="0">
                                          <p:val>
                                            <p:strVal val="#ppt_x"/>
                                          </p:val>
                                        </p:tav>
                                        <p:tav tm="100000">
                                          <p:val>
                                            <p:strVal val="#ppt_x"/>
                                          </p:val>
                                        </p:tav>
                                      </p:tavLst>
                                    </p:anim>
                                    <p:anim calcmode="lin" valueType="num">
                                      <p:cBhvr additive="base">
                                        <p:cTn id="19" dur="500" fill="hold"/>
                                        <p:tgtEl>
                                          <p:spTgt spid="9"/>
                                        </p:tgtEl>
                                        <p:attrNameLst>
                                          <p:attrName>ppt_y</p:attrName>
                                        </p:attrNameLst>
                                      </p:cBhvr>
                                      <p:tavLst>
                                        <p:tav tm="0">
                                          <p:val>
                                            <p:strVal val="1+#ppt_h/2"/>
                                          </p:val>
                                        </p:tav>
                                        <p:tav tm="100000">
                                          <p:val>
                                            <p:strVal val="#ppt_y"/>
                                          </p:val>
                                        </p:tav>
                                      </p:tavLst>
                                    </p:anim>
                                  </p:childTnLst>
                                </p:cTn>
                              </p:par>
                              <p:par>
                                <p:cTn id="20" presetID="2" presetClass="entr" presetSubtype="4" fill="hold" nodeType="withEffect">
                                  <p:stCondLst>
                                    <p:cond delay="0"/>
                                  </p:stCondLst>
                                  <p:childTnLst>
                                    <p:set>
                                      <p:cBhvr>
                                        <p:cTn id="21" dur="1" fill="hold">
                                          <p:stCondLst>
                                            <p:cond delay="0"/>
                                          </p:stCondLst>
                                        </p:cTn>
                                        <p:tgtEl>
                                          <p:spTgt spid="56"/>
                                        </p:tgtEl>
                                        <p:attrNameLst>
                                          <p:attrName>style.visibility</p:attrName>
                                        </p:attrNameLst>
                                      </p:cBhvr>
                                      <p:to>
                                        <p:strVal val="visible"/>
                                      </p:to>
                                    </p:set>
                                    <p:anim calcmode="lin" valueType="num">
                                      <p:cBhvr additive="base">
                                        <p:cTn id="22" dur="500" fill="hold"/>
                                        <p:tgtEl>
                                          <p:spTgt spid="56"/>
                                        </p:tgtEl>
                                        <p:attrNameLst>
                                          <p:attrName>ppt_x</p:attrName>
                                        </p:attrNameLst>
                                      </p:cBhvr>
                                      <p:tavLst>
                                        <p:tav tm="0">
                                          <p:val>
                                            <p:strVal val="#ppt_x"/>
                                          </p:val>
                                        </p:tav>
                                        <p:tav tm="100000">
                                          <p:val>
                                            <p:strVal val="#ppt_x"/>
                                          </p:val>
                                        </p:tav>
                                      </p:tavLst>
                                    </p:anim>
                                    <p:anim calcmode="lin" valueType="num">
                                      <p:cBhvr additive="base">
                                        <p:cTn id="23" dur="500" fill="hold"/>
                                        <p:tgtEl>
                                          <p:spTgt spid="56"/>
                                        </p:tgtEl>
                                        <p:attrNameLst>
                                          <p:attrName>ppt_y</p:attrName>
                                        </p:attrNameLst>
                                      </p:cBhvr>
                                      <p:tavLst>
                                        <p:tav tm="0">
                                          <p:val>
                                            <p:strVal val="1+#ppt_h/2"/>
                                          </p:val>
                                        </p:tav>
                                        <p:tav tm="100000">
                                          <p:val>
                                            <p:strVal val="#ppt_y"/>
                                          </p:val>
                                        </p:tav>
                                      </p:tavLst>
                                    </p:anim>
                                  </p:childTnLst>
                                </p:cTn>
                              </p:par>
                              <p:par>
                                <p:cTn id="24" presetID="2" presetClass="entr" presetSubtype="4" fill="hold" nodeType="withEffect">
                                  <p:stCondLst>
                                    <p:cond delay="0"/>
                                  </p:stCondLst>
                                  <p:childTnLst>
                                    <p:set>
                                      <p:cBhvr>
                                        <p:cTn id="25" dur="1" fill="hold">
                                          <p:stCondLst>
                                            <p:cond delay="0"/>
                                          </p:stCondLst>
                                        </p:cTn>
                                        <p:tgtEl>
                                          <p:spTgt spid="47"/>
                                        </p:tgtEl>
                                        <p:attrNameLst>
                                          <p:attrName>style.visibility</p:attrName>
                                        </p:attrNameLst>
                                      </p:cBhvr>
                                      <p:to>
                                        <p:strVal val="visible"/>
                                      </p:to>
                                    </p:set>
                                    <p:anim calcmode="lin" valueType="num">
                                      <p:cBhvr additive="base">
                                        <p:cTn id="26" dur="500" fill="hold"/>
                                        <p:tgtEl>
                                          <p:spTgt spid="47"/>
                                        </p:tgtEl>
                                        <p:attrNameLst>
                                          <p:attrName>ppt_x</p:attrName>
                                        </p:attrNameLst>
                                      </p:cBhvr>
                                      <p:tavLst>
                                        <p:tav tm="0">
                                          <p:val>
                                            <p:strVal val="#ppt_x"/>
                                          </p:val>
                                        </p:tav>
                                        <p:tav tm="100000">
                                          <p:val>
                                            <p:strVal val="#ppt_x"/>
                                          </p:val>
                                        </p:tav>
                                      </p:tavLst>
                                    </p:anim>
                                    <p:anim calcmode="lin" valueType="num">
                                      <p:cBhvr additive="base">
                                        <p:cTn id="27" dur="500" fill="hold"/>
                                        <p:tgtEl>
                                          <p:spTgt spid="47"/>
                                        </p:tgtEl>
                                        <p:attrNameLst>
                                          <p:attrName>ppt_y</p:attrName>
                                        </p:attrNameLst>
                                      </p:cBhvr>
                                      <p:tavLst>
                                        <p:tav tm="0">
                                          <p:val>
                                            <p:strVal val="1+#ppt_h/2"/>
                                          </p:val>
                                        </p:tav>
                                        <p:tav tm="100000">
                                          <p:val>
                                            <p:strVal val="#ppt_y"/>
                                          </p:val>
                                        </p:tav>
                                      </p:tavLst>
                                    </p:anim>
                                  </p:childTnLst>
                                </p:cTn>
                              </p:par>
                              <p:par>
                                <p:cTn id="28" presetID="2" presetClass="entr" presetSubtype="4" fill="hold" nodeType="withEffect">
                                  <p:stCondLst>
                                    <p:cond delay="0"/>
                                  </p:stCondLst>
                                  <p:childTnLst>
                                    <p:set>
                                      <p:cBhvr>
                                        <p:cTn id="29" dur="1" fill="hold">
                                          <p:stCondLst>
                                            <p:cond delay="0"/>
                                          </p:stCondLst>
                                        </p:cTn>
                                        <p:tgtEl>
                                          <p:spTgt spid="65"/>
                                        </p:tgtEl>
                                        <p:attrNameLst>
                                          <p:attrName>style.visibility</p:attrName>
                                        </p:attrNameLst>
                                      </p:cBhvr>
                                      <p:to>
                                        <p:strVal val="visible"/>
                                      </p:to>
                                    </p:set>
                                    <p:anim calcmode="lin" valueType="num">
                                      <p:cBhvr additive="base">
                                        <p:cTn id="30" dur="500" fill="hold"/>
                                        <p:tgtEl>
                                          <p:spTgt spid="65"/>
                                        </p:tgtEl>
                                        <p:attrNameLst>
                                          <p:attrName>ppt_x</p:attrName>
                                        </p:attrNameLst>
                                      </p:cBhvr>
                                      <p:tavLst>
                                        <p:tav tm="0">
                                          <p:val>
                                            <p:strVal val="#ppt_x"/>
                                          </p:val>
                                        </p:tav>
                                        <p:tav tm="100000">
                                          <p:val>
                                            <p:strVal val="#ppt_x"/>
                                          </p:val>
                                        </p:tav>
                                      </p:tavLst>
                                    </p:anim>
                                    <p:anim calcmode="lin" valueType="num">
                                      <p:cBhvr additive="base">
                                        <p:cTn id="31" dur="500" fill="hold"/>
                                        <p:tgtEl>
                                          <p:spTgt spid="65"/>
                                        </p:tgtEl>
                                        <p:attrNameLst>
                                          <p:attrName>ppt_y</p:attrName>
                                        </p:attrNameLst>
                                      </p:cBhvr>
                                      <p:tavLst>
                                        <p:tav tm="0">
                                          <p:val>
                                            <p:strVal val="1+#ppt_h/2"/>
                                          </p:val>
                                        </p:tav>
                                        <p:tav tm="100000">
                                          <p:val>
                                            <p:strVal val="#ppt_y"/>
                                          </p:val>
                                        </p:tav>
                                      </p:tavLst>
                                    </p:anim>
                                  </p:childTnLst>
                                </p:cTn>
                              </p:par>
                              <p:par>
                                <p:cTn id="32" presetID="42" presetClass="entr" presetSubtype="0" fill="hold" grpId="0" nodeType="withEffect">
                                  <p:stCondLst>
                                    <p:cond delay="500"/>
                                  </p:stCondLst>
                                  <p:childTnLst>
                                    <p:set>
                                      <p:cBhvr>
                                        <p:cTn id="33" dur="1" fill="hold">
                                          <p:stCondLst>
                                            <p:cond delay="0"/>
                                          </p:stCondLst>
                                        </p:cTn>
                                        <p:tgtEl>
                                          <p:spTgt spid="42"/>
                                        </p:tgtEl>
                                        <p:attrNameLst>
                                          <p:attrName>style.visibility</p:attrName>
                                        </p:attrNameLst>
                                      </p:cBhvr>
                                      <p:to>
                                        <p:strVal val="visible"/>
                                      </p:to>
                                    </p:set>
                                    <p:animEffect transition="in" filter="fade">
                                      <p:cBhvr>
                                        <p:cTn id="34" dur="1000"/>
                                        <p:tgtEl>
                                          <p:spTgt spid="42"/>
                                        </p:tgtEl>
                                      </p:cBhvr>
                                    </p:animEffect>
                                    <p:anim calcmode="lin" valueType="num">
                                      <p:cBhvr>
                                        <p:cTn id="35" dur="1000" fill="hold"/>
                                        <p:tgtEl>
                                          <p:spTgt spid="42"/>
                                        </p:tgtEl>
                                        <p:attrNameLst>
                                          <p:attrName>ppt_x</p:attrName>
                                        </p:attrNameLst>
                                      </p:cBhvr>
                                      <p:tavLst>
                                        <p:tav tm="0">
                                          <p:val>
                                            <p:strVal val="#ppt_x"/>
                                          </p:val>
                                        </p:tav>
                                        <p:tav tm="100000">
                                          <p:val>
                                            <p:strVal val="#ppt_x"/>
                                          </p:val>
                                        </p:tav>
                                      </p:tavLst>
                                    </p:anim>
                                    <p:anim calcmode="lin" valueType="num">
                                      <p:cBhvr>
                                        <p:cTn id="36" dur="1000" fill="hold"/>
                                        <p:tgtEl>
                                          <p:spTgt spid="42"/>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500"/>
                                  </p:stCondLst>
                                  <p:childTnLst>
                                    <p:set>
                                      <p:cBhvr>
                                        <p:cTn id="38" dur="1" fill="hold">
                                          <p:stCondLst>
                                            <p:cond delay="0"/>
                                          </p:stCondLst>
                                        </p:cTn>
                                        <p:tgtEl>
                                          <p:spTgt spid="44"/>
                                        </p:tgtEl>
                                        <p:attrNameLst>
                                          <p:attrName>style.visibility</p:attrName>
                                        </p:attrNameLst>
                                      </p:cBhvr>
                                      <p:to>
                                        <p:strVal val="visible"/>
                                      </p:to>
                                    </p:set>
                                    <p:animEffect transition="in" filter="fade">
                                      <p:cBhvr>
                                        <p:cTn id="39" dur="1000"/>
                                        <p:tgtEl>
                                          <p:spTgt spid="44"/>
                                        </p:tgtEl>
                                      </p:cBhvr>
                                    </p:animEffect>
                                    <p:anim calcmode="lin" valueType="num">
                                      <p:cBhvr>
                                        <p:cTn id="40" dur="1000" fill="hold"/>
                                        <p:tgtEl>
                                          <p:spTgt spid="44"/>
                                        </p:tgtEl>
                                        <p:attrNameLst>
                                          <p:attrName>ppt_x</p:attrName>
                                        </p:attrNameLst>
                                      </p:cBhvr>
                                      <p:tavLst>
                                        <p:tav tm="0">
                                          <p:val>
                                            <p:strVal val="#ppt_x"/>
                                          </p:val>
                                        </p:tav>
                                        <p:tav tm="100000">
                                          <p:val>
                                            <p:strVal val="#ppt_x"/>
                                          </p:val>
                                        </p:tav>
                                      </p:tavLst>
                                    </p:anim>
                                    <p:anim calcmode="lin" valueType="num">
                                      <p:cBhvr>
                                        <p:cTn id="41" dur="1000" fill="hold"/>
                                        <p:tgtEl>
                                          <p:spTgt spid="44"/>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500"/>
                                  </p:stCondLst>
                                  <p:childTnLst>
                                    <p:set>
                                      <p:cBhvr>
                                        <p:cTn id="43" dur="1" fill="hold">
                                          <p:stCondLst>
                                            <p:cond delay="0"/>
                                          </p:stCondLst>
                                        </p:cTn>
                                        <p:tgtEl>
                                          <p:spTgt spid="46"/>
                                        </p:tgtEl>
                                        <p:attrNameLst>
                                          <p:attrName>style.visibility</p:attrName>
                                        </p:attrNameLst>
                                      </p:cBhvr>
                                      <p:to>
                                        <p:strVal val="visible"/>
                                      </p:to>
                                    </p:set>
                                    <p:animEffect transition="in" filter="fade">
                                      <p:cBhvr>
                                        <p:cTn id="44" dur="1000"/>
                                        <p:tgtEl>
                                          <p:spTgt spid="46"/>
                                        </p:tgtEl>
                                      </p:cBhvr>
                                    </p:animEffect>
                                    <p:anim calcmode="lin" valueType="num">
                                      <p:cBhvr>
                                        <p:cTn id="45" dur="1000" fill="hold"/>
                                        <p:tgtEl>
                                          <p:spTgt spid="46"/>
                                        </p:tgtEl>
                                        <p:attrNameLst>
                                          <p:attrName>ppt_x</p:attrName>
                                        </p:attrNameLst>
                                      </p:cBhvr>
                                      <p:tavLst>
                                        <p:tav tm="0">
                                          <p:val>
                                            <p:strVal val="#ppt_x"/>
                                          </p:val>
                                        </p:tav>
                                        <p:tav tm="100000">
                                          <p:val>
                                            <p:strVal val="#ppt_x"/>
                                          </p:val>
                                        </p:tav>
                                      </p:tavLst>
                                    </p:anim>
                                    <p:anim calcmode="lin" valueType="num">
                                      <p:cBhvr>
                                        <p:cTn id="46" dur="1000" fill="hold"/>
                                        <p:tgtEl>
                                          <p:spTgt spid="46"/>
                                        </p:tgtEl>
                                        <p:attrNameLst>
                                          <p:attrName>ppt_y</p:attrName>
                                        </p:attrNameLst>
                                      </p:cBhvr>
                                      <p:tavLst>
                                        <p:tav tm="0">
                                          <p:val>
                                            <p:strVal val="#ppt_y+.1"/>
                                          </p:val>
                                        </p:tav>
                                        <p:tav tm="100000">
                                          <p:val>
                                            <p:strVal val="#ppt_y"/>
                                          </p:val>
                                        </p:tav>
                                      </p:tavLst>
                                    </p:anim>
                                  </p:childTnLst>
                                </p:cTn>
                              </p:par>
                              <p:par>
                                <p:cTn id="47" presetID="42" presetClass="entr" presetSubtype="0" fill="hold" grpId="0" nodeType="withEffect">
                                  <p:stCondLst>
                                    <p:cond delay="500"/>
                                  </p:stCondLst>
                                  <p:childTnLst>
                                    <p:set>
                                      <p:cBhvr>
                                        <p:cTn id="48" dur="1" fill="hold">
                                          <p:stCondLst>
                                            <p:cond delay="0"/>
                                          </p:stCondLst>
                                        </p:cTn>
                                        <p:tgtEl>
                                          <p:spTgt spid="74"/>
                                        </p:tgtEl>
                                        <p:attrNameLst>
                                          <p:attrName>style.visibility</p:attrName>
                                        </p:attrNameLst>
                                      </p:cBhvr>
                                      <p:to>
                                        <p:strVal val="visible"/>
                                      </p:to>
                                    </p:set>
                                    <p:animEffect transition="in" filter="fade">
                                      <p:cBhvr>
                                        <p:cTn id="49" dur="1000"/>
                                        <p:tgtEl>
                                          <p:spTgt spid="74"/>
                                        </p:tgtEl>
                                      </p:cBhvr>
                                    </p:animEffect>
                                    <p:anim calcmode="lin" valueType="num">
                                      <p:cBhvr>
                                        <p:cTn id="50" dur="1000" fill="hold"/>
                                        <p:tgtEl>
                                          <p:spTgt spid="74"/>
                                        </p:tgtEl>
                                        <p:attrNameLst>
                                          <p:attrName>ppt_x</p:attrName>
                                        </p:attrNameLst>
                                      </p:cBhvr>
                                      <p:tavLst>
                                        <p:tav tm="0">
                                          <p:val>
                                            <p:strVal val="#ppt_x"/>
                                          </p:val>
                                        </p:tav>
                                        <p:tav tm="100000">
                                          <p:val>
                                            <p:strVal val="#ppt_x"/>
                                          </p:val>
                                        </p:tav>
                                      </p:tavLst>
                                    </p:anim>
                                    <p:anim calcmode="lin" valueType="num">
                                      <p:cBhvr>
                                        <p:cTn id="51" dur="1000" fill="hold"/>
                                        <p:tgtEl>
                                          <p:spTgt spid="74"/>
                                        </p:tgtEl>
                                        <p:attrNameLst>
                                          <p:attrName>ppt_y</p:attrName>
                                        </p:attrNameLst>
                                      </p:cBhvr>
                                      <p:tavLst>
                                        <p:tav tm="0">
                                          <p:val>
                                            <p:strVal val="#ppt_y+.1"/>
                                          </p:val>
                                        </p:tav>
                                        <p:tav tm="100000">
                                          <p:val>
                                            <p:strVal val="#ppt_y"/>
                                          </p:val>
                                        </p:tav>
                                      </p:tavLst>
                                    </p:anim>
                                  </p:childTnLst>
                                </p:cTn>
                              </p:par>
                              <p:par>
                                <p:cTn id="52" presetID="42" presetClass="entr" presetSubtype="0" fill="hold" grpId="0" nodeType="withEffect">
                                  <p:stCondLst>
                                    <p:cond delay="500"/>
                                  </p:stCondLst>
                                  <p:childTnLst>
                                    <p:set>
                                      <p:cBhvr>
                                        <p:cTn id="53" dur="1" fill="hold">
                                          <p:stCondLst>
                                            <p:cond delay="0"/>
                                          </p:stCondLst>
                                        </p:cTn>
                                        <p:tgtEl>
                                          <p:spTgt spid="75"/>
                                        </p:tgtEl>
                                        <p:attrNameLst>
                                          <p:attrName>style.visibility</p:attrName>
                                        </p:attrNameLst>
                                      </p:cBhvr>
                                      <p:to>
                                        <p:strVal val="visible"/>
                                      </p:to>
                                    </p:set>
                                    <p:animEffect transition="in" filter="fade">
                                      <p:cBhvr>
                                        <p:cTn id="54" dur="1000"/>
                                        <p:tgtEl>
                                          <p:spTgt spid="75"/>
                                        </p:tgtEl>
                                      </p:cBhvr>
                                    </p:animEffect>
                                    <p:anim calcmode="lin" valueType="num">
                                      <p:cBhvr>
                                        <p:cTn id="55" dur="1000" fill="hold"/>
                                        <p:tgtEl>
                                          <p:spTgt spid="75"/>
                                        </p:tgtEl>
                                        <p:attrNameLst>
                                          <p:attrName>ppt_x</p:attrName>
                                        </p:attrNameLst>
                                      </p:cBhvr>
                                      <p:tavLst>
                                        <p:tav tm="0">
                                          <p:val>
                                            <p:strVal val="#ppt_x"/>
                                          </p:val>
                                        </p:tav>
                                        <p:tav tm="100000">
                                          <p:val>
                                            <p:strVal val="#ppt_x"/>
                                          </p:val>
                                        </p:tav>
                                      </p:tavLst>
                                    </p:anim>
                                    <p:anim calcmode="lin" valueType="num">
                                      <p:cBhvr>
                                        <p:cTn id="56" dur="1000" fill="hold"/>
                                        <p:tgtEl>
                                          <p:spTgt spid="75"/>
                                        </p:tgtEl>
                                        <p:attrNameLst>
                                          <p:attrName>ppt_y</p:attrName>
                                        </p:attrNameLst>
                                      </p:cBhvr>
                                      <p:tavLst>
                                        <p:tav tm="0">
                                          <p:val>
                                            <p:strVal val="#ppt_y+.1"/>
                                          </p:val>
                                        </p:tav>
                                        <p:tav tm="100000">
                                          <p:val>
                                            <p:strVal val="#ppt_y"/>
                                          </p:val>
                                        </p:tav>
                                      </p:tavLst>
                                    </p:anim>
                                  </p:childTnLst>
                                </p:cTn>
                              </p:par>
                              <p:par>
                                <p:cTn id="57" presetID="42" presetClass="entr" presetSubtype="0" fill="hold" grpId="0" nodeType="withEffect">
                                  <p:stCondLst>
                                    <p:cond delay="500"/>
                                  </p:stCondLst>
                                  <p:childTnLst>
                                    <p:set>
                                      <p:cBhvr>
                                        <p:cTn id="58" dur="1" fill="hold">
                                          <p:stCondLst>
                                            <p:cond delay="0"/>
                                          </p:stCondLst>
                                        </p:cTn>
                                        <p:tgtEl>
                                          <p:spTgt spid="77"/>
                                        </p:tgtEl>
                                        <p:attrNameLst>
                                          <p:attrName>style.visibility</p:attrName>
                                        </p:attrNameLst>
                                      </p:cBhvr>
                                      <p:to>
                                        <p:strVal val="visible"/>
                                      </p:to>
                                    </p:set>
                                    <p:animEffect transition="in" filter="fade">
                                      <p:cBhvr>
                                        <p:cTn id="59" dur="1000"/>
                                        <p:tgtEl>
                                          <p:spTgt spid="77"/>
                                        </p:tgtEl>
                                      </p:cBhvr>
                                    </p:animEffect>
                                    <p:anim calcmode="lin" valueType="num">
                                      <p:cBhvr>
                                        <p:cTn id="60" dur="1000" fill="hold"/>
                                        <p:tgtEl>
                                          <p:spTgt spid="77"/>
                                        </p:tgtEl>
                                        <p:attrNameLst>
                                          <p:attrName>ppt_x</p:attrName>
                                        </p:attrNameLst>
                                      </p:cBhvr>
                                      <p:tavLst>
                                        <p:tav tm="0">
                                          <p:val>
                                            <p:strVal val="#ppt_x"/>
                                          </p:val>
                                        </p:tav>
                                        <p:tav tm="100000">
                                          <p:val>
                                            <p:strVal val="#ppt_x"/>
                                          </p:val>
                                        </p:tav>
                                      </p:tavLst>
                                    </p:anim>
                                    <p:anim calcmode="lin" valueType="num">
                                      <p:cBhvr>
                                        <p:cTn id="61" dur="1000" fill="hold"/>
                                        <p:tgtEl>
                                          <p:spTgt spid="77"/>
                                        </p:tgtEl>
                                        <p:attrNameLst>
                                          <p:attrName>ppt_y</p:attrName>
                                        </p:attrNameLst>
                                      </p:cBhvr>
                                      <p:tavLst>
                                        <p:tav tm="0">
                                          <p:val>
                                            <p:strVal val="#ppt_y+.1"/>
                                          </p:val>
                                        </p:tav>
                                        <p:tav tm="100000">
                                          <p:val>
                                            <p:strVal val="#ppt_y"/>
                                          </p:val>
                                        </p:tav>
                                      </p:tavLst>
                                    </p:anim>
                                  </p:childTnLst>
                                </p:cTn>
                              </p:par>
                              <p:par>
                                <p:cTn id="62" presetID="42" presetClass="entr" presetSubtype="0" fill="hold" grpId="0" nodeType="withEffect">
                                  <p:stCondLst>
                                    <p:cond delay="500"/>
                                  </p:stCondLst>
                                  <p:childTnLst>
                                    <p:set>
                                      <p:cBhvr>
                                        <p:cTn id="63" dur="1" fill="hold">
                                          <p:stCondLst>
                                            <p:cond delay="0"/>
                                          </p:stCondLst>
                                        </p:cTn>
                                        <p:tgtEl>
                                          <p:spTgt spid="2"/>
                                        </p:tgtEl>
                                        <p:attrNameLst>
                                          <p:attrName>style.visibility</p:attrName>
                                        </p:attrNameLst>
                                      </p:cBhvr>
                                      <p:to>
                                        <p:strVal val="visible"/>
                                      </p:to>
                                    </p:set>
                                    <p:animEffect transition="in" filter="fade">
                                      <p:cBhvr>
                                        <p:cTn id="64" dur="1000"/>
                                        <p:tgtEl>
                                          <p:spTgt spid="2"/>
                                        </p:tgtEl>
                                      </p:cBhvr>
                                    </p:animEffect>
                                    <p:anim calcmode="lin" valueType="num">
                                      <p:cBhvr>
                                        <p:cTn id="65" dur="1000" fill="hold"/>
                                        <p:tgtEl>
                                          <p:spTgt spid="2"/>
                                        </p:tgtEl>
                                        <p:attrNameLst>
                                          <p:attrName>ppt_x</p:attrName>
                                        </p:attrNameLst>
                                      </p:cBhvr>
                                      <p:tavLst>
                                        <p:tav tm="0">
                                          <p:val>
                                            <p:strVal val="#ppt_x"/>
                                          </p:val>
                                        </p:tav>
                                        <p:tav tm="100000">
                                          <p:val>
                                            <p:strVal val="#ppt_x"/>
                                          </p:val>
                                        </p:tav>
                                      </p:tavLst>
                                    </p:anim>
                                    <p:anim calcmode="lin" valueType="num">
                                      <p:cBhvr>
                                        <p:cTn id="66" dur="1000" fill="hold"/>
                                        <p:tgtEl>
                                          <p:spTgt spid="2"/>
                                        </p:tgtEl>
                                        <p:attrNameLst>
                                          <p:attrName>ppt_y</p:attrName>
                                        </p:attrNameLst>
                                      </p:cBhvr>
                                      <p:tavLst>
                                        <p:tav tm="0">
                                          <p:val>
                                            <p:strVal val="#ppt_y+.1"/>
                                          </p:val>
                                        </p:tav>
                                        <p:tav tm="100000">
                                          <p:val>
                                            <p:strVal val="#ppt_y"/>
                                          </p:val>
                                        </p:tav>
                                      </p:tavLst>
                                    </p:anim>
                                  </p:childTnLst>
                                </p:cTn>
                              </p:par>
                              <p:par>
                                <p:cTn id="67" presetID="42" presetClass="entr" presetSubtype="0" fill="hold" grpId="0" nodeType="withEffect">
                                  <p:stCondLst>
                                    <p:cond delay="500"/>
                                  </p:stCondLst>
                                  <p:childTnLst>
                                    <p:set>
                                      <p:cBhvr>
                                        <p:cTn id="68" dur="1" fill="hold">
                                          <p:stCondLst>
                                            <p:cond delay="0"/>
                                          </p:stCondLst>
                                        </p:cTn>
                                        <p:tgtEl>
                                          <p:spTgt spid="3"/>
                                        </p:tgtEl>
                                        <p:attrNameLst>
                                          <p:attrName>style.visibility</p:attrName>
                                        </p:attrNameLst>
                                      </p:cBhvr>
                                      <p:to>
                                        <p:strVal val="visible"/>
                                      </p:to>
                                    </p:set>
                                    <p:animEffect transition="in" filter="fade">
                                      <p:cBhvr>
                                        <p:cTn id="69" dur="1000"/>
                                        <p:tgtEl>
                                          <p:spTgt spid="3"/>
                                        </p:tgtEl>
                                      </p:cBhvr>
                                    </p:animEffect>
                                    <p:anim calcmode="lin" valueType="num">
                                      <p:cBhvr>
                                        <p:cTn id="70" dur="1000" fill="hold"/>
                                        <p:tgtEl>
                                          <p:spTgt spid="3"/>
                                        </p:tgtEl>
                                        <p:attrNameLst>
                                          <p:attrName>ppt_x</p:attrName>
                                        </p:attrNameLst>
                                      </p:cBhvr>
                                      <p:tavLst>
                                        <p:tav tm="0">
                                          <p:val>
                                            <p:strVal val="#ppt_x"/>
                                          </p:val>
                                        </p:tav>
                                        <p:tav tm="100000">
                                          <p:val>
                                            <p:strVal val="#ppt_x"/>
                                          </p:val>
                                        </p:tav>
                                      </p:tavLst>
                                    </p:anim>
                                    <p:anim calcmode="lin" valueType="num">
                                      <p:cBhvr>
                                        <p:cTn id="71"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41" grpId="0"/>
      <p:bldP spid="42" grpId="0"/>
      <p:bldP spid="44" grpId="0"/>
      <p:bldP spid="46" grpId="0"/>
      <p:bldP spid="74" grpId="0"/>
      <p:bldP spid="75" grpId="0"/>
      <p:bldP spid="77" grpId="0"/>
      <p:bldP spid="2" grpId="0"/>
      <p:bldP spid="3"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E4DFD8"/>
        </a:solidFill>
        <a:effectLst/>
      </p:bgPr>
    </p:bg>
    <p:spTree>
      <p:nvGrpSpPr>
        <p:cNvPr id="1" name=""/>
        <p:cNvGrpSpPr/>
        <p:nvPr/>
      </p:nvGrpSpPr>
      <p:grpSpPr>
        <a:xfrm>
          <a:off x="0" y="0"/>
          <a:ext cx="0" cy="0"/>
          <a:chOff x="0" y="0"/>
          <a:chExt cx="0" cy="0"/>
        </a:xfrm>
      </p:grpSpPr>
      <p:grpSp>
        <p:nvGrpSpPr>
          <p:cNvPr id="32" name="组合 31">
            <a:extLst>
              <a:ext uri="{FF2B5EF4-FFF2-40B4-BE49-F238E27FC236}">
                <a16:creationId xmlns:a16="http://schemas.microsoft.com/office/drawing/2014/main" id="{301FB62D-0069-0D83-F3F4-4919E4E6960F}"/>
              </a:ext>
            </a:extLst>
          </p:cNvPr>
          <p:cNvGrpSpPr/>
          <p:nvPr/>
        </p:nvGrpSpPr>
        <p:grpSpPr>
          <a:xfrm>
            <a:off x="4342848" y="4692608"/>
            <a:ext cx="3240359" cy="983026"/>
            <a:chOff x="4342848" y="4692608"/>
            <a:chExt cx="3240359" cy="983026"/>
          </a:xfrm>
        </p:grpSpPr>
        <p:sp>
          <p:nvSpPr>
            <p:cNvPr id="17" name="文本框 16">
              <a:extLst>
                <a:ext uri="{FF2B5EF4-FFF2-40B4-BE49-F238E27FC236}">
                  <a16:creationId xmlns:a16="http://schemas.microsoft.com/office/drawing/2014/main" id="{C624428A-D308-8BBF-E6BB-3ECD6746CE1C}"/>
                </a:ext>
              </a:extLst>
            </p:cNvPr>
            <p:cNvSpPr txBox="1"/>
            <p:nvPr/>
          </p:nvSpPr>
          <p:spPr>
            <a:xfrm>
              <a:off x="4342848" y="5061940"/>
              <a:ext cx="3240359" cy="613694"/>
            </a:xfrm>
            <a:prstGeom prst="rect">
              <a:avLst/>
            </a:prstGeom>
            <a:noFill/>
          </p:spPr>
          <p:txBody>
            <a:bodyPr wrap="square" rtlCol="0">
              <a:spAutoFit/>
            </a:bodyPr>
            <a:lstStyle/>
            <a:p>
              <a:pPr algn="ctr">
                <a:lnSpc>
                  <a:spcPct val="150000"/>
                </a:lnSpc>
              </a:pPr>
              <a:r>
                <a:rPr lang="zh-CN" altLang="en-US" sz="1200" dirty="0">
                  <a:solidFill>
                    <a:schemeClr val="tx1">
                      <a:lumMod val="95000"/>
                      <a:lumOff val="5000"/>
                    </a:schemeClr>
                  </a:solidFill>
                  <a:latin typeface="微软雅黑" panose="020B0503020204020204" pitchFamily="34" charset="-122"/>
                  <a:ea typeface="微软雅黑" panose="020B0503020204020204" pitchFamily="34" charset="-122"/>
                </a:rPr>
                <a:t>单击添加内容详情单击添加内容详情单</a:t>
              </a:r>
              <a:endParaRPr lang="en-US" altLang="zh-CN" sz="1200" dirty="0">
                <a:solidFill>
                  <a:schemeClr val="tx1">
                    <a:lumMod val="95000"/>
                    <a:lumOff val="5000"/>
                  </a:schemeClr>
                </a:solidFill>
                <a:latin typeface="微软雅黑" panose="020B0503020204020204" pitchFamily="34" charset="-122"/>
                <a:ea typeface="微软雅黑" panose="020B0503020204020204" pitchFamily="34" charset="-122"/>
              </a:endParaRPr>
            </a:p>
            <a:p>
              <a:pPr algn="ctr">
                <a:lnSpc>
                  <a:spcPct val="150000"/>
                </a:lnSpc>
              </a:pPr>
              <a:r>
                <a:rPr lang="zh-CN" altLang="en-US" sz="1200" dirty="0">
                  <a:solidFill>
                    <a:schemeClr val="tx1">
                      <a:lumMod val="95000"/>
                      <a:lumOff val="5000"/>
                    </a:schemeClr>
                  </a:solidFill>
                  <a:latin typeface="微软雅黑" panose="020B0503020204020204" pitchFamily="34" charset="-122"/>
                  <a:ea typeface="微软雅黑" panose="020B0503020204020204" pitchFamily="34" charset="-122"/>
                </a:rPr>
                <a:t>击添加内容详情单击添加内容详情</a:t>
              </a:r>
              <a:endParaRPr lang="en-US" altLang="zh-CN" sz="1200" dirty="0">
                <a:solidFill>
                  <a:schemeClr val="tx1">
                    <a:lumMod val="95000"/>
                    <a:lumOff val="5000"/>
                  </a:schemeClr>
                </a:solidFill>
                <a:latin typeface="微软雅黑" panose="020B0503020204020204" pitchFamily="34" charset="-122"/>
                <a:ea typeface="微软雅黑" panose="020B0503020204020204" pitchFamily="34" charset="-122"/>
              </a:endParaRPr>
            </a:p>
          </p:txBody>
        </p:sp>
        <p:sp>
          <p:nvSpPr>
            <p:cNvPr id="18" name="文本框 17">
              <a:extLst>
                <a:ext uri="{FF2B5EF4-FFF2-40B4-BE49-F238E27FC236}">
                  <a16:creationId xmlns:a16="http://schemas.microsoft.com/office/drawing/2014/main" id="{68EE495E-7242-694B-C768-43E97D6DE7A1}"/>
                </a:ext>
              </a:extLst>
            </p:cNvPr>
            <p:cNvSpPr txBox="1"/>
            <p:nvPr/>
          </p:nvSpPr>
          <p:spPr>
            <a:xfrm>
              <a:off x="5114724" y="4692608"/>
              <a:ext cx="1618338" cy="369332"/>
            </a:xfrm>
            <a:prstGeom prst="rect">
              <a:avLst/>
            </a:prstGeom>
            <a:noFill/>
          </p:spPr>
          <p:txBody>
            <a:bodyPr wrap="square" rtlCol="0">
              <a:spAutoFit/>
            </a:bodyPr>
            <a:lstStyle/>
            <a:p>
              <a:pPr algn="ctr"/>
              <a:r>
                <a:rPr lang="zh-CN" altLang="en-US" b="1" dirty="0">
                  <a:solidFill>
                    <a:schemeClr val="bg1"/>
                  </a:solidFill>
                  <a:latin typeface="微软雅黑" panose="020B0503020204020204" pitchFamily="34" charset="-122"/>
                  <a:ea typeface="微软雅黑" panose="020B0503020204020204" pitchFamily="34" charset="-122"/>
                </a:rPr>
                <a:t>添加标题</a:t>
              </a:r>
              <a:endParaRPr lang="en-US" altLang="zh-CN" b="1" dirty="0">
                <a:solidFill>
                  <a:schemeClr val="bg1"/>
                </a:solidFill>
                <a:latin typeface="微软雅黑" panose="020B0503020204020204" pitchFamily="34" charset="-122"/>
                <a:ea typeface="微软雅黑" panose="020B0503020204020204" pitchFamily="34" charset="-122"/>
              </a:endParaRPr>
            </a:p>
          </p:txBody>
        </p:sp>
      </p:grpSp>
      <p:grpSp>
        <p:nvGrpSpPr>
          <p:cNvPr id="34" name="组合 33">
            <a:extLst>
              <a:ext uri="{FF2B5EF4-FFF2-40B4-BE49-F238E27FC236}">
                <a16:creationId xmlns:a16="http://schemas.microsoft.com/office/drawing/2014/main" id="{1EEF530D-4060-A332-E0E3-25B1649798D2}"/>
              </a:ext>
            </a:extLst>
          </p:cNvPr>
          <p:cNvGrpSpPr/>
          <p:nvPr/>
        </p:nvGrpSpPr>
        <p:grpSpPr>
          <a:xfrm>
            <a:off x="751515" y="2010147"/>
            <a:ext cx="3240359" cy="983026"/>
            <a:chOff x="751515" y="2010147"/>
            <a:chExt cx="3240359" cy="983026"/>
          </a:xfrm>
        </p:grpSpPr>
        <p:sp>
          <p:nvSpPr>
            <p:cNvPr id="19" name="文本框 18">
              <a:extLst>
                <a:ext uri="{FF2B5EF4-FFF2-40B4-BE49-F238E27FC236}">
                  <a16:creationId xmlns:a16="http://schemas.microsoft.com/office/drawing/2014/main" id="{02D3DC08-DD49-67BA-D346-E9E68B85420A}"/>
                </a:ext>
              </a:extLst>
            </p:cNvPr>
            <p:cNvSpPr txBox="1"/>
            <p:nvPr/>
          </p:nvSpPr>
          <p:spPr>
            <a:xfrm>
              <a:off x="751515" y="2379479"/>
              <a:ext cx="3240359" cy="613694"/>
            </a:xfrm>
            <a:prstGeom prst="rect">
              <a:avLst/>
            </a:prstGeom>
            <a:noFill/>
          </p:spPr>
          <p:txBody>
            <a:bodyPr wrap="square" rtlCol="0">
              <a:spAutoFit/>
            </a:bodyPr>
            <a:lstStyle/>
            <a:p>
              <a:pPr algn="r">
                <a:lnSpc>
                  <a:spcPct val="150000"/>
                </a:lnSpc>
              </a:pPr>
              <a:r>
                <a:rPr lang="zh-CN" altLang="en-US" sz="1200" dirty="0">
                  <a:solidFill>
                    <a:schemeClr val="tx1">
                      <a:lumMod val="95000"/>
                      <a:lumOff val="5000"/>
                    </a:schemeClr>
                  </a:solidFill>
                  <a:latin typeface="微软雅黑" panose="020B0503020204020204" pitchFamily="34" charset="-122"/>
                  <a:ea typeface="微软雅黑" panose="020B0503020204020204" pitchFamily="34" charset="-122"/>
                </a:rPr>
                <a:t>单击添加内容详情单击添加内容详情单</a:t>
              </a:r>
              <a:endParaRPr lang="en-US" altLang="zh-CN" sz="1200" dirty="0">
                <a:solidFill>
                  <a:schemeClr val="tx1">
                    <a:lumMod val="95000"/>
                    <a:lumOff val="5000"/>
                  </a:schemeClr>
                </a:solidFill>
                <a:latin typeface="微软雅黑" panose="020B0503020204020204" pitchFamily="34" charset="-122"/>
                <a:ea typeface="微软雅黑" panose="020B0503020204020204" pitchFamily="34" charset="-122"/>
              </a:endParaRPr>
            </a:p>
            <a:p>
              <a:pPr algn="r">
                <a:lnSpc>
                  <a:spcPct val="150000"/>
                </a:lnSpc>
              </a:pPr>
              <a:r>
                <a:rPr lang="zh-CN" altLang="en-US" sz="1200" dirty="0">
                  <a:solidFill>
                    <a:schemeClr val="tx1">
                      <a:lumMod val="95000"/>
                      <a:lumOff val="5000"/>
                    </a:schemeClr>
                  </a:solidFill>
                  <a:latin typeface="微软雅黑" panose="020B0503020204020204" pitchFamily="34" charset="-122"/>
                  <a:ea typeface="微软雅黑" panose="020B0503020204020204" pitchFamily="34" charset="-122"/>
                </a:rPr>
                <a:t>击添加内容详情单击添加内容详情</a:t>
              </a:r>
              <a:endParaRPr lang="en-US" altLang="zh-CN" sz="1200" dirty="0">
                <a:solidFill>
                  <a:schemeClr val="tx1">
                    <a:lumMod val="95000"/>
                    <a:lumOff val="5000"/>
                  </a:schemeClr>
                </a:solidFill>
                <a:latin typeface="微软雅黑" panose="020B0503020204020204" pitchFamily="34" charset="-122"/>
                <a:ea typeface="微软雅黑" panose="020B0503020204020204" pitchFamily="34" charset="-122"/>
              </a:endParaRPr>
            </a:p>
          </p:txBody>
        </p:sp>
        <p:sp>
          <p:nvSpPr>
            <p:cNvPr id="20" name="文本框 19">
              <a:extLst>
                <a:ext uri="{FF2B5EF4-FFF2-40B4-BE49-F238E27FC236}">
                  <a16:creationId xmlns:a16="http://schemas.microsoft.com/office/drawing/2014/main" id="{3EE259DD-FD87-389C-E9E3-7067E713088D}"/>
                </a:ext>
              </a:extLst>
            </p:cNvPr>
            <p:cNvSpPr txBox="1"/>
            <p:nvPr/>
          </p:nvSpPr>
          <p:spPr>
            <a:xfrm>
              <a:off x="2373536" y="2010147"/>
              <a:ext cx="1618338" cy="369332"/>
            </a:xfrm>
            <a:prstGeom prst="rect">
              <a:avLst/>
            </a:prstGeom>
            <a:noFill/>
          </p:spPr>
          <p:txBody>
            <a:bodyPr wrap="square" rtlCol="0">
              <a:spAutoFit/>
            </a:bodyPr>
            <a:lstStyle/>
            <a:p>
              <a:pPr algn="r"/>
              <a:r>
                <a:rPr lang="zh-CN" altLang="en-US" b="1" dirty="0">
                  <a:solidFill>
                    <a:schemeClr val="bg1"/>
                  </a:solidFill>
                  <a:latin typeface="微软雅黑" panose="020B0503020204020204" pitchFamily="34" charset="-122"/>
                  <a:ea typeface="微软雅黑" panose="020B0503020204020204" pitchFamily="34" charset="-122"/>
                </a:rPr>
                <a:t>添加标题</a:t>
              </a:r>
              <a:endParaRPr lang="en-US" altLang="zh-CN" b="1" dirty="0">
                <a:solidFill>
                  <a:schemeClr val="bg1"/>
                </a:solidFill>
                <a:latin typeface="微软雅黑" panose="020B0503020204020204" pitchFamily="34" charset="-122"/>
                <a:ea typeface="微软雅黑" panose="020B0503020204020204" pitchFamily="34" charset="-122"/>
              </a:endParaRPr>
            </a:p>
          </p:txBody>
        </p:sp>
      </p:grpSp>
      <p:grpSp>
        <p:nvGrpSpPr>
          <p:cNvPr id="33" name="组合 32">
            <a:extLst>
              <a:ext uri="{FF2B5EF4-FFF2-40B4-BE49-F238E27FC236}">
                <a16:creationId xmlns:a16="http://schemas.microsoft.com/office/drawing/2014/main" id="{AC11417C-18FF-BCB3-F55E-97F70EC2E059}"/>
              </a:ext>
            </a:extLst>
          </p:cNvPr>
          <p:cNvGrpSpPr/>
          <p:nvPr/>
        </p:nvGrpSpPr>
        <p:grpSpPr>
          <a:xfrm>
            <a:off x="7990358" y="2010147"/>
            <a:ext cx="3240359" cy="983026"/>
            <a:chOff x="7990358" y="2010147"/>
            <a:chExt cx="3240359" cy="983026"/>
          </a:xfrm>
        </p:grpSpPr>
        <p:sp>
          <p:nvSpPr>
            <p:cNvPr id="21" name="文本框 20">
              <a:extLst>
                <a:ext uri="{FF2B5EF4-FFF2-40B4-BE49-F238E27FC236}">
                  <a16:creationId xmlns:a16="http://schemas.microsoft.com/office/drawing/2014/main" id="{92E5E5AC-2BD3-771A-B710-A5E635EC70E9}"/>
                </a:ext>
              </a:extLst>
            </p:cNvPr>
            <p:cNvSpPr txBox="1"/>
            <p:nvPr/>
          </p:nvSpPr>
          <p:spPr>
            <a:xfrm>
              <a:off x="7990358" y="2379479"/>
              <a:ext cx="3240359" cy="613694"/>
            </a:xfrm>
            <a:prstGeom prst="rect">
              <a:avLst/>
            </a:prstGeom>
            <a:noFill/>
          </p:spPr>
          <p:txBody>
            <a:bodyPr wrap="square" rtlCol="0">
              <a:spAutoFit/>
            </a:bodyPr>
            <a:lstStyle/>
            <a:p>
              <a:pPr>
                <a:lnSpc>
                  <a:spcPct val="150000"/>
                </a:lnSpc>
              </a:pPr>
              <a:r>
                <a:rPr lang="zh-CN" altLang="en-US" sz="1200" dirty="0">
                  <a:solidFill>
                    <a:schemeClr val="tx1">
                      <a:lumMod val="95000"/>
                      <a:lumOff val="5000"/>
                    </a:schemeClr>
                  </a:solidFill>
                  <a:latin typeface="微软雅黑" panose="020B0503020204020204" pitchFamily="34" charset="-122"/>
                  <a:ea typeface="微软雅黑" panose="020B0503020204020204" pitchFamily="34" charset="-122"/>
                </a:rPr>
                <a:t>单击添加内容详情单击添加内容详情单</a:t>
              </a:r>
              <a:endParaRPr lang="en-US" altLang="zh-CN" sz="1200" dirty="0">
                <a:solidFill>
                  <a:schemeClr val="tx1">
                    <a:lumMod val="95000"/>
                    <a:lumOff val="5000"/>
                  </a:schemeClr>
                </a:solidFill>
                <a:latin typeface="微软雅黑" panose="020B0503020204020204" pitchFamily="34" charset="-122"/>
                <a:ea typeface="微软雅黑" panose="020B0503020204020204" pitchFamily="34" charset="-122"/>
              </a:endParaRPr>
            </a:p>
            <a:p>
              <a:pPr>
                <a:lnSpc>
                  <a:spcPct val="150000"/>
                </a:lnSpc>
              </a:pPr>
              <a:r>
                <a:rPr lang="zh-CN" altLang="en-US" sz="1200" dirty="0">
                  <a:solidFill>
                    <a:schemeClr val="tx1">
                      <a:lumMod val="95000"/>
                      <a:lumOff val="5000"/>
                    </a:schemeClr>
                  </a:solidFill>
                  <a:latin typeface="微软雅黑" panose="020B0503020204020204" pitchFamily="34" charset="-122"/>
                  <a:ea typeface="微软雅黑" panose="020B0503020204020204" pitchFamily="34" charset="-122"/>
                </a:rPr>
                <a:t>击添加内容详情单击添加内容详情</a:t>
              </a:r>
              <a:endParaRPr lang="en-US" altLang="zh-CN" sz="1200" dirty="0">
                <a:solidFill>
                  <a:schemeClr val="tx1">
                    <a:lumMod val="95000"/>
                    <a:lumOff val="5000"/>
                  </a:schemeClr>
                </a:solidFill>
                <a:latin typeface="微软雅黑" panose="020B0503020204020204" pitchFamily="34" charset="-122"/>
                <a:ea typeface="微软雅黑" panose="020B0503020204020204" pitchFamily="34" charset="-122"/>
              </a:endParaRPr>
            </a:p>
          </p:txBody>
        </p:sp>
        <p:sp>
          <p:nvSpPr>
            <p:cNvPr id="22" name="文本框 21">
              <a:extLst>
                <a:ext uri="{FF2B5EF4-FFF2-40B4-BE49-F238E27FC236}">
                  <a16:creationId xmlns:a16="http://schemas.microsoft.com/office/drawing/2014/main" id="{7A5ED953-BE52-D574-C786-4FA256CAFE63}"/>
                </a:ext>
              </a:extLst>
            </p:cNvPr>
            <p:cNvSpPr txBox="1"/>
            <p:nvPr/>
          </p:nvSpPr>
          <p:spPr>
            <a:xfrm>
              <a:off x="7990358" y="2010147"/>
              <a:ext cx="1618338" cy="369332"/>
            </a:xfrm>
            <a:prstGeom prst="rect">
              <a:avLst/>
            </a:prstGeom>
            <a:noFill/>
          </p:spPr>
          <p:txBody>
            <a:bodyPr wrap="square" rtlCol="0">
              <a:spAutoFit/>
            </a:bodyPr>
            <a:lstStyle/>
            <a:p>
              <a:r>
                <a:rPr lang="zh-CN" altLang="en-US" b="1" dirty="0">
                  <a:solidFill>
                    <a:schemeClr val="bg1"/>
                  </a:solidFill>
                  <a:latin typeface="微软雅黑" panose="020B0503020204020204" pitchFamily="34" charset="-122"/>
                  <a:ea typeface="微软雅黑" panose="020B0503020204020204" pitchFamily="34" charset="-122"/>
                </a:rPr>
                <a:t>添加标题</a:t>
              </a:r>
              <a:endParaRPr lang="en-US" altLang="zh-CN" b="1" dirty="0">
                <a:solidFill>
                  <a:schemeClr val="bg1"/>
                </a:solidFill>
                <a:latin typeface="微软雅黑" panose="020B0503020204020204" pitchFamily="34" charset="-122"/>
                <a:ea typeface="微软雅黑" panose="020B0503020204020204" pitchFamily="34" charset="-122"/>
              </a:endParaRPr>
            </a:p>
          </p:txBody>
        </p:sp>
      </p:grpSp>
      <p:grpSp>
        <p:nvGrpSpPr>
          <p:cNvPr id="28" name="组合 27">
            <a:extLst>
              <a:ext uri="{FF2B5EF4-FFF2-40B4-BE49-F238E27FC236}">
                <a16:creationId xmlns:a16="http://schemas.microsoft.com/office/drawing/2014/main" id="{D3AE45E7-950E-5B96-2530-31C806F5B722}"/>
              </a:ext>
            </a:extLst>
          </p:cNvPr>
          <p:cNvGrpSpPr/>
          <p:nvPr/>
        </p:nvGrpSpPr>
        <p:grpSpPr>
          <a:xfrm>
            <a:off x="1375545" y="3147536"/>
            <a:ext cx="2880000" cy="2990108"/>
            <a:chOff x="1375545" y="3147536"/>
            <a:chExt cx="2880000" cy="2990108"/>
          </a:xfrm>
        </p:grpSpPr>
        <p:sp>
          <p:nvSpPr>
            <p:cNvPr id="3" name="环形箭头 345">
              <a:extLst>
                <a:ext uri="{FF2B5EF4-FFF2-40B4-BE49-F238E27FC236}">
                  <a16:creationId xmlns:a16="http://schemas.microsoft.com/office/drawing/2014/main" id="{99201815-23E6-DE5F-CCC5-2F6E35FAFC66}"/>
                </a:ext>
              </a:extLst>
            </p:cNvPr>
            <p:cNvSpPr/>
            <p:nvPr/>
          </p:nvSpPr>
          <p:spPr>
            <a:xfrm rot="10205641" flipV="1">
              <a:off x="1375545" y="3247571"/>
              <a:ext cx="2880000" cy="2890073"/>
            </a:xfrm>
            <a:prstGeom prst="circularArrow">
              <a:avLst>
                <a:gd name="adj1" fmla="val 4560"/>
                <a:gd name="adj2" fmla="val 604811"/>
                <a:gd name="adj3" fmla="val 20945944"/>
                <a:gd name="adj4" fmla="val 18342488"/>
                <a:gd name="adj5" fmla="val 4695"/>
              </a:avLst>
            </a:prstGeom>
            <a:solidFill>
              <a:srgbClr val="4E60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2" name="任意多边形 358">
              <a:extLst>
                <a:ext uri="{FF2B5EF4-FFF2-40B4-BE49-F238E27FC236}">
                  <a16:creationId xmlns:a16="http://schemas.microsoft.com/office/drawing/2014/main" id="{B2582794-9E15-370F-AE38-EB522E5BC5EF}"/>
                </a:ext>
              </a:extLst>
            </p:cNvPr>
            <p:cNvSpPr/>
            <p:nvPr/>
          </p:nvSpPr>
          <p:spPr>
            <a:xfrm>
              <a:off x="1757535" y="3765071"/>
              <a:ext cx="1721217" cy="1695399"/>
            </a:xfrm>
            <a:custGeom>
              <a:avLst/>
              <a:gdLst>
                <a:gd name="connsiteX0" fmla="*/ 874495 w 1905000"/>
                <a:gd name="connsiteY0" fmla="*/ 0 h 1876425"/>
                <a:gd name="connsiteX1" fmla="*/ 1030506 w 1905000"/>
                <a:gd name="connsiteY1" fmla="*/ 0 h 1876425"/>
                <a:gd name="connsiteX2" fmla="*/ 1064413 w 1905000"/>
                <a:gd name="connsiteY2" fmla="*/ 192362 h 1876425"/>
                <a:gd name="connsiteX3" fmla="*/ 1356006 w 1905000"/>
                <a:gd name="connsiteY3" fmla="*/ 298513 h 1876425"/>
                <a:gd name="connsiteX4" fmla="*/ 1505604 w 1905000"/>
                <a:gd name="connsiteY4" fmla="*/ 172955 h 1876425"/>
                <a:gd name="connsiteX5" fmla="*/ 1625115 w 1905000"/>
                <a:gd name="connsiteY5" fmla="*/ 273257 h 1876425"/>
                <a:gd name="connsiteX6" fmla="*/ 1527465 w 1905000"/>
                <a:gd name="connsiteY6" fmla="*/ 442414 h 1876425"/>
                <a:gd name="connsiteX7" fmla="*/ 1682618 w 1905000"/>
                <a:gd name="connsiteY7" fmla="*/ 711199 h 1876425"/>
                <a:gd name="connsiteX8" fmla="*/ 1877910 w 1905000"/>
                <a:gd name="connsiteY8" fmla="*/ 711194 h 1876425"/>
                <a:gd name="connsiteX9" fmla="*/ 1905000 w 1905000"/>
                <a:gd name="connsiteY9" fmla="*/ 864865 h 1876425"/>
                <a:gd name="connsiteX10" fmla="*/ 1721486 w 1905000"/>
                <a:gd name="connsiteY10" fmla="*/ 931667 h 1876425"/>
                <a:gd name="connsiteX11" fmla="*/ 1667602 w 1905000"/>
                <a:gd name="connsiteY11" fmla="*/ 1237319 h 1876425"/>
                <a:gd name="connsiteX12" fmla="*/ 1817206 w 1905000"/>
                <a:gd name="connsiteY12" fmla="*/ 1362870 h 1876425"/>
                <a:gd name="connsiteX13" fmla="*/ 1739201 w 1905000"/>
                <a:gd name="connsiteY13" fmla="*/ 1498007 h 1876425"/>
                <a:gd name="connsiteX14" fmla="*/ 1555689 w 1905000"/>
                <a:gd name="connsiteY14" fmla="*/ 1431195 h 1876425"/>
                <a:gd name="connsiteX15" fmla="*/ 1317981 w 1905000"/>
                <a:gd name="connsiteY15" fmla="*/ 1630695 h 1876425"/>
                <a:gd name="connsiteX16" fmla="*/ 1351898 w 1905000"/>
                <a:gd name="connsiteY16" fmla="*/ 1823055 h 1876425"/>
                <a:gd name="connsiteX17" fmla="*/ 1205295 w 1905000"/>
                <a:gd name="connsiteY17" fmla="*/ 1876425 h 1876425"/>
                <a:gd name="connsiteX18" fmla="*/ 1107653 w 1905000"/>
                <a:gd name="connsiteY18" fmla="*/ 1707263 h 1876425"/>
                <a:gd name="connsiteX19" fmla="*/ 797346 w 1905000"/>
                <a:gd name="connsiteY19" fmla="*/ 1707263 h 1876425"/>
                <a:gd name="connsiteX20" fmla="*/ 699706 w 1905000"/>
                <a:gd name="connsiteY20" fmla="*/ 1876425 h 1876425"/>
                <a:gd name="connsiteX21" fmla="*/ 553103 w 1905000"/>
                <a:gd name="connsiteY21" fmla="*/ 1823055 h 1876425"/>
                <a:gd name="connsiteX22" fmla="*/ 587020 w 1905000"/>
                <a:gd name="connsiteY22" fmla="*/ 1630695 h 1876425"/>
                <a:gd name="connsiteX23" fmla="*/ 349312 w 1905000"/>
                <a:gd name="connsiteY23" fmla="*/ 1431195 h 1876425"/>
                <a:gd name="connsiteX24" fmla="*/ 165800 w 1905000"/>
                <a:gd name="connsiteY24" fmla="*/ 1498007 h 1876425"/>
                <a:gd name="connsiteX25" fmla="*/ 87794 w 1905000"/>
                <a:gd name="connsiteY25" fmla="*/ 1362870 h 1876425"/>
                <a:gd name="connsiteX26" fmla="*/ 237398 w 1905000"/>
                <a:gd name="connsiteY26" fmla="*/ 1237319 h 1876425"/>
                <a:gd name="connsiteX27" fmla="*/ 183514 w 1905000"/>
                <a:gd name="connsiteY27" fmla="*/ 931667 h 1876425"/>
                <a:gd name="connsiteX28" fmla="*/ 0 w 1905000"/>
                <a:gd name="connsiteY28" fmla="*/ 864865 h 1876425"/>
                <a:gd name="connsiteX29" fmla="*/ 27090 w 1905000"/>
                <a:gd name="connsiteY29" fmla="*/ 711194 h 1876425"/>
                <a:gd name="connsiteX30" fmla="*/ 222381 w 1905000"/>
                <a:gd name="connsiteY30" fmla="*/ 711199 h 1876425"/>
                <a:gd name="connsiteX31" fmla="*/ 377535 w 1905000"/>
                <a:gd name="connsiteY31" fmla="*/ 442414 h 1876425"/>
                <a:gd name="connsiteX32" fmla="*/ 279885 w 1905000"/>
                <a:gd name="connsiteY32" fmla="*/ 273257 h 1876425"/>
                <a:gd name="connsiteX33" fmla="*/ 399397 w 1905000"/>
                <a:gd name="connsiteY33" fmla="*/ 172955 h 1876425"/>
                <a:gd name="connsiteX34" fmla="*/ 548995 w 1905000"/>
                <a:gd name="connsiteY34" fmla="*/ 298513 h 1876425"/>
                <a:gd name="connsiteX35" fmla="*/ 840588 w 1905000"/>
                <a:gd name="connsiteY35" fmla="*/ 192362 h 1876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905000" h="1876425">
                  <a:moveTo>
                    <a:pt x="874495" y="0"/>
                  </a:moveTo>
                  <a:lnTo>
                    <a:pt x="1030506" y="0"/>
                  </a:lnTo>
                  <a:lnTo>
                    <a:pt x="1064413" y="192362"/>
                  </a:lnTo>
                  <a:cubicBezTo>
                    <a:pt x="1167810" y="207568"/>
                    <a:pt x="1267026" y="243686"/>
                    <a:pt x="1356006" y="298513"/>
                  </a:cubicBezTo>
                  <a:lnTo>
                    <a:pt x="1505604" y="172955"/>
                  </a:lnTo>
                  <a:lnTo>
                    <a:pt x="1625115" y="273257"/>
                  </a:lnTo>
                  <a:lnTo>
                    <a:pt x="1527465" y="442414"/>
                  </a:lnTo>
                  <a:cubicBezTo>
                    <a:pt x="1596900" y="520538"/>
                    <a:pt x="1649691" y="611994"/>
                    <a:pt x="1682618" y="711199"/>
                  </a:cubicBezTo>
                  <a:lnTo>
                    <a:pt x="1877910" y="711194"/>
                  </a:lnTo>
                  <a:lnTo>
                    <a:pt x="1905000" y="864865"/>
                  </a:lnTo>
                  <a:lnTo>
                    <a:pt x="1721486" y="931667"/>
                  </a:lnTo>
                  <a:cubicBezTo>
                    <a:pt x="1724468" y="1036154"/>
                    <a:pt x="1706134" y="1140154"/>
                    <a:pt x="1667602" y="1237319"/>
                  </a:cubicBezTo>
                  <a:lnTo>
                    <a:pt x="1817206" y="1362870"/>
                  </a:lnTo>
                  <a:lnTo>
                    <a:pt x="1739201" y="1498007"/>
                  </a:lnTo>
                  <a:lnTo>
                    <a:pt x="1555689" y="1431195"/>
                  </a:lnTo>
                  <a:cubicBezTo>
                    <a:pt x="1490824" y="1513155"/>
                    <a:pt x="1409943" y="1581035"/>
                    <a:pt x="1317981" y="1630695"/>
                  </a:cubicBezTo>
                  <a:lnTo>
                    <a:pt x="1351898" y="1823055"/>
                  </a:lnTo>
                  <a:lnTo>
                    <a:pt x="1205295" y="1876425"/>
                  </a:lnTo>
                  <a:lnTo>
                    <a:pt x="1107653" y="1707263"/>
                  </a:lnTo>
                  <a:cubicBezTo>
                    <a:pt x="1005292" y="1728344"/>
                    <a:pt x="899708" y="1728344"/>
                    <a:pt x="797346" y="1707263"/>
                  </a:cubicBezTo>
                  <a:lnTo>
                    <a:pt x="699706" y="1876425"/>
                  </a:lnTo>
                  <a:lnTo>
                    <a:pt x="553103" y="1823055"/>
                  </a:lnTo>
                  <a:lnTo>
                    <a:pt x="587020" y="1630695"/>
                  </a:lnTo>
                  <a:cubicBezTo>
                    <a:pt x="495059" y="1581035"/>
                    <a:pt x="414177" y="1513154"/>
                    <a:pt x="349312" y="1431195"/>
                  </a:cubicBezTo>
                  <a:lnTo>
                    <a:pt x="165800" y="1498007"/>
                  </a:lnTo>
                  <a:lnTo>
                    <a:pt x="87794" y="1362870"/>
                  </a:lnTo>
                  <a:lnTo>
                    <a:pt x="237398" y="1237319"/>
                  </a:lnTo>
                  <a:cubicBezTo>
                    <a:pt x="198867" y="1140154"/>
                    <a:pt x="180532" y="1036154"/>
                    <a:pt x="183514" y="931667"/>
                  </a:cubicBezTo>
                  <a:lnTo>
                    <a:pt x="0" y="864865"/>
                  </a:lnTo>
                  <a:lnTo>
                    <a:pt x="27090" y="711194"/>
                  </a:lnTo>
                  <a:lnTo>
                    <a:pt x="222381" y="711199"/>
                  </a:lnTo>
                  <a:cubicBezTo>
                    <a:pt x="255309" y="611994"/>
                    <a:pt x="308100" y="520538"/>
                    <a:pt x="377535" y="442414"/>
                  </a:cubicBezTo>
                  <a:lnTo>
                    <a:pt x="279885" y="273257"/>
                  </a:lnTo>
                  <a:lnTo>
                    <a:pt x="399397" y="172955"/>
                  </a:lnTo>
                  <a:lnTo>
                    <a:pt x="548995" y="298513"/>
                  </a:lnTo>
                  <a:cubicBezTo>
                    <a:pt x="637974" y="243686"/>
                    <a:pt x="737190" y="207568"/>
                    <a:pt x="840588" y="192362"/>
                  </a:cubicBezTo>
                  <a:close/>
                </a:path>
              </a:pathLst>
            </a:cu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latin typeface="微软雅黑" panose="020B0503020204020204" pitchFamily="34" charset="-122"/>
                  <a:ea typeface="微软雅黑" panose="020B0503020204020204" pitchFamily="34" charset="-122"/>
                </a:rPr>
                <a:t>添加标题</a:t>
              </a:r>
            </a:p>
          </p:txBody>
        </p:sp>
        <p:sp>
          <p:nvSpPr>
            <p:cNvPr id="13" name="任意多边形 359">
              <a:extLst>
                <a:ext uri="{FF2B5EF4-FFF2-40B4-BE49-F238E27FC236}">
                  <a16:creationId xmlns:a16="http://schemas.microsoft.com/office/drawing/2014/main" id="{338C8737-921A-1806-B203-8E03E28755F0}"/>
                </a:ext>
              </a:extLst>
            </p:cNvPr>
            <p:cNvSpPr/>
            <p:nvPr/>
          </p:nvSpPr>
          <p:spPr>
            <a:xfrm>
              <a:off x="3386594" y="4498660"/>
              <a:ext cx="675197" cy="665068"/>
            </a:xfrm>
            <a:custGeom>
              <a:avLst/>
              <a:gdLst>
                <a:gd name="connsiteX0" fmla="*/ 874495 w 1905000"/>
                <a:gd name="connsiteY0" fmla="*/ 0 h 1876425"/>
                <a:gd name="connsiteX1" fmla="*/ 1030506 w 1905000"/>
                <a:gd name="connsiteY1" fmla="*/ 0 h 1876425"/>
                <a:gd name="connsiteX2" fmla="*/ 1064413 w 1905000"/>
                <a:gd name="connsiteY2" fmla="*/ 192362 h 1876425"/>
                <a:gd name="connsiteX3" fmla="*/ 1356006 w 1905000"/>
                <a:gd name="connsiteY3" fmla="*/ 298513 h 1876425"/>
                <a:gd name="connsiteX4" fmla="*/ 1505604 w 1905000"/>
                <a:gd name="connsiteY4" fmla="*/ 172955 h 1876425"/>
                <a:gd name="connsiteX5" fmla="*/ 1625115 w 1905000"/>
                <a:gd name="connsiteY5" fmla="*/ 273257 h 1876425"/>
                <a:gd name="connsiteX6" fmla="*/ 1527465 w 1905000"/>
                <a:gd name="connsiteY6" fmla="*/ 442414 h 1876425"/>
                <a:gd name="connsiteX7" fmla="*/ 1682618 w 1905000"/>
                <a:gd name="connsiteY7" fmla="*/ 711199 h 1876425"/>
                <a:gd name="connsiteX8" fmla="*/ 1877910 w 1905000"/>
                <a:gd name="connsiteY8" fmla="*/ 711194 h 1876425"/>
                <a:gd name="connsiteX9" fmla="*/ 1905000 w 1905000"/>
                <a:gd name="connsiteY9" fmla="*/ 864865 h 1876425"/>
                <a:gd name="connsiteX10" fmla="*/ 1721486 w 1905000"/>
                <a:gd name="connsiteY10" fmla="*/ 931667 h 1876425"/>
                <a:gd name="connsiteX11" fmla="*/ 1667602 w 1905000"/>
                <a:gd name="connsiteY11" fmla="*/ 1237319 h 1876425"/>
                <a:gd name="connsiteX12" fmla="*/ 1817206 w 1905000"/>
                <a:gd name="connsiteY12" fmla="*/ 1362870 h 1876425"/>
                <a:gd name="connsiteX13" fmla="*/ 1739201 w 1905000"/>
                <a:gd name="connsiteY13" fmla="*/ 1498007 h 1876425"/>
                <a:gd name="connsiteX14" fmla="*/ 1555689 w 1905000"/>
                <a:gd name="connsiteY14" fmla="*/ 1431195 h 1876425"/>
                <a:gd name="connsiteX15" fmla="*/ 1317981 w 1905000"/>
                <a:gd name="connsiteY15" fmla="*/ 1630695 h 1876425"/>
                <a:gd name="connsiteX16" fmla="*/ 1351898 w 1905000"/>
                <a:gd name="connsiteY16" fmla="*/ 1823055 h 1876425"/>
                <a:gd name="connsiteX17" fmla="*/ 1205295 w 1905000"/>
                <a:gd name="connsiteY17" fmla="*/ 1876425 h 1876425"/>
                <a:gd name="connsiteX18" fmla="*/ 1107653 w 1905000"/>
                <a:gd name="connsiteY18" fmla="*/ 1707263 h 1876425"/>
                <a:gd name="connsiteX19" fmla="*/ 797346 w 1905000"/>
                <a:gd name="connsiteY19" fmla="*/ 1707263 h 1876425"/>
                <a:gd name="connsiteX20" fmla="*/ 699706 w 1905000"/>
                <a:gd name="connsiteY20" fmla="*/ 1876425 h 1876425"/>
                <a:gd name="connsiteX21" fmla="*/ 553103 w 1905000"/>
                <a:gd name="connsiteY21" fmla="*/ 1823055 h 1876425"/>
                <a:gd name="connsiteX22" fmla="*/ 587020 w 1905000"/>
                <a:gd name="connsiteY22" fmla="*/ 1630695 h 1876425"/>
                <a:gd name="connsiteX23" fmla="*/ 349312 w 1905000"/>
                <a:gd name="connsiteY23" fmla="*/ 1431195 h 1876425"/>
                <a:gd name="connsiteX24" fmla="*/ 165800 w 1905000"/>
                <a:gd name="connsiteY24" fmla="*/ 1498007 h 1876425"/>
                <a:gd name="connsiteX25" fmla="*/ 87794 w 1905000"/>
                <a:gd name="connsiteY25" fmla="*/ 1362870 h 1876425"/>
                <a:gd name="connsiteX26" fmla="*/ 237398 w 1905000"/>
                <a:gd name="connsiteY26" fmla="*/ 1237319 h 1876425"/>
                <a:gd name="connsiteX27" fmla="*/ 183514 w 1905000"/>
                <a:gd name="connsiteY27" fmla="*/ 931667 h 1876425"/>
                <a:gd name="connsiteX28" fmla="*/ 0 w 1905000"/>
                <a:gd name="connsiteY28" fmla="*/ 864865 h 1876425"/>
                <a:gd name="connsiteX29" fmla="*/ 27090 w 1905000"/>
                <a:gd name="connsiteY29" fmla="*/ 711194 h 1876425"/>
                <a:gd name="connsiteX30" fmla="*/ 222381 w 1905000"/>
                <a:gd name="connsiteY30" fmla="*/ 711199 h 1876425"/>
                <a:gd name="connsiteX31" fmla="*/ 377535 w 1905000"/>
                <a:gd name="connsiteY31" fmla="*/ 442414 h 1876425"/>
                <a:gd name="connsiteX32" fmla="*/ 279885 w 1905000"/>
                <a:gd name="connsiteY32" fmla="*/ 273257 h 1876425"/>
                <a:gd name="connsiteX33" fmla="*/ 399397 w 1905000"/>
                <a:gd name="connsiteY33" fmla="*/ 172955 h 1876425"/>
                <a:gd name="connsiteX34" fmla="*/ 548995 w 1905000"/>
                <a:gd name="connsiteY34" fmla="*/ 298513 h 1876425"/>
                <a:gd name="connsiteX35" fmla="*/ 840588 w 1905000"/>
                <a:gd name="connsiteY35" fmla="*/ 192362 h 1876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905000" h="1876425">
                  <a:moveTo>
                    <a:pt x="874495" y="0"/>
                  </a:moveTo>
                  <a:lnTo>
                    <a:pt x="1030506" y="0"/>
                  </a:lnTo>
                  <a:lnTo>
                    <a:pt x="1064413" y="192362"/>
                  </a:lnTo>
                  <a:cubicBezTo>
                    <a:pt x="1167810" y="207568"/>
                    <a:pt x="1267026" y="243686"/>
                    <a:pt x="1356006" y="298513"/>
                  </a:cubicBezTo>
                  <a:lnTo>
                    <a:pt x="1505604" y="172955"/>
                  </a:lnTo>
                  <a:lnTo>
                    <a:pt x="1625115" y="273257"/>
                  </a:lnTo>
                  <a:lnTo>
                    <a:pt x="1527465" y="442414"/>
                  </a:lnTo>
                  <a:cubicBezTo>
                    <a:pt x="1596900" y="520538"/>
                    <a:pt x="1649691" y="611994"/>
                    <a:pt x="1682618" y="711199"/>
                  </a:cubicBezTo>
                  <a:lnTo>
                    <a:pt x="1877910" y="711194"/>
                  </a:lnTo>
                  <a:lnTo>
                    <a:pt x="1905000" y="864865"/>
                  </a:lnTo>
                  <a:lnTo>
                    <a:pt x="1721486" y="931667"/>
                  </a:lnTo>
                  <a:cubicBezTo>
                    <a:pt x="1724468" y="1036154"/>
                    <a:pt x="1706134" y="1140154"/>
                    <a:pt x="1667602" y="1237319"/>
                  </a:cubicBezTo>
                  <a:lnTo>
                    <a:pt x="1817206" y="1362870"/>
                  </a:lnTo>
                  <a:lnTo>
                    <a:pt x="1739201" y="1498007"/>
                  </a:lnTo>
                  <a:lnTo>
                    <a:pt x="1555689" y="1431195"/>
                  </a:lnTo>
                  <a:cubicBezTo>
                    <a:pt x="1490824" y="1513155"/>
                    <a:pt x="1409943" y="1581035"/>
                    <a:pt x="1317981" y="1630695"/>
                  </a:cubicBezTo>
                  <a:lnTo>
                    <a:pt x="1351898" y="1823055"/>
                  </a:lnTo>
                  <a:lnTo>
                    <a:pt x="1205295" y="1876425"/>
                  </a:lnTo>
                  <a:lnTo>
                    <a:pt x="1107653" y="1707263"/>
                  </a:lnTo>
                  <a:cubicBezTo>
                    <a:pt x="1005292" y="1728344"/>
                    <a:pt x="899708" y="1728344"/>
                    <a:pt x="797346" y="1707263"/>
                  </a:cubicBezTo>
                  <a:lnTo>
                    <a:pt x="699706" y="1876425"/>
                  </a:lnTo>
                  <a:lnTo>
                    <a:pt x="553103" y="1823055"/>
                  </a:lnTo>
                  <a:lnTo>
                    <a:pt x="587020" y="1630695"/>
                  </a:lnTo>
                  <a:cubicBezTo>
                    <a:pt x="495059" y="1581035"/>
                    <a:pt x="414177" y="1513154"/>
                    <a:pt x="349312" y="1431195"/>
                  </a:cubicBezTo>
                  <a:lnTo>
                    <a:pt x="165800" y="1498007"/>
                  </a:lnTo>
                  <a:lnTo>
                    <a:pt x="87794" y="1362870"/>
                  </a:lnTo>
                  <a:lnTo>
                    <a:pt x="237398" y="1237319"/>
                  </a:lnTo>
                  <a:cubicBezTo>
                    <a:pt x="198867" y="1140154"/>
                    <a:pt x="180532" y="1036154"/>
                    <a:pt x="183514" y="931667"/>
                  </a:cubicBezTo>
                  <a:lnTo>
                    <a:pt x="0" y="864865"/>
                  </a:lnTo>
                  <a:lnTo>
                    <a:pt x="27090" y="711194"/>
                  </a:lnTo>
                  <a:lnTo>
                    <a:pt x="222381" y="711199"/>
                  </a:lnTo>
                  <a:cubicBezTo>
                    <a:pt x="255309" y="611994"/>
                    <a:pt x="308100" y="520538"/>
                    <a:pt x="377535" y="442414"/>
                  </a:cubicBezTo>
                  <a:lnTo>
                    <a:pt x="279885" y="273257"/>
                  </a:lnTo>
                  <a:lnTo>
                    <a:pt x="399397" y="172955"/>
                  </a:lnTo>
                  <a:lnTo>
                    <a:pt x="548995" y="298513"/>
                  </a:lnTo>
                  <a:cubicBezTo>
                    <a:pt x="637974" y="243686"/>
                    <a:pt x="737190" y="207568"/>
                    <a:pt x="840588" y="192362"/>
                  </a:cubicBezTo>
                  <a:close/>
                </a:path>
              </a:pathLst>
            </a:custGeom>
            <a:solidFill>
              <a:srgbClr val="2E2D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3" name="直接连接符 22">
              <a:extLst>
                <a:ext uri="{FF2B5EF4-FFF2-40B4-BE49-F238E27FC236}">
                  <a16:creationId xmlns:a16="http://schemas.microsoft.com/office/drawing/2014/main" id="{1E451920-2BC2-B313-6F8D-B8DE9A8869D9}"/>
                </a:ext>
              </a:extLst>
            </p:cNvPr>
            <p:cNvCxnSpPr/>
            <p:nvPr/>
          </p:nvCxnSpPr>
          <p:spPr>
            <a:xfrm flipV="1">
              <a:off x="2618143" y="3147536"/>
              <a:ext cx="0" cy="1150685"/>
            </a:xfrm>
            <a:prstGeom prst="line">
              <a:avLst/>
            </a:prstGeom>
            <a:ln w="12700">
              <a:solidFill>
                <a:schemeClr val="bg1"/>
              </a:solidFill>
              <a:headEnd type="oval"/>
              <a:tailEnd type="oval"/>
            </a:ln>
          </p:spPr>
          <p:style>
            <a:lnRef idx="1">
              <a:schemeClr val="accent1"/>
            </a:lnRef>
            <a:fillRef idx="0">
              <a:schemeClr val="accent1"/>
            </a:fillRef>
            <a:effectRef idx="0">
              <a:schemeClr val="accent1"/>
            </a:effectRef>
            <a:fontRef idx="minor">
              <a:schemeClr val="tx1"/>
            </a:fontRef>
          </p:style>
        </p:cxnSp>
      </p:grpSp>
      <p:grpSp>
        <p:nvGrpSpPr>
          <p:cNvPr id="35" name="组合 34">
            <a:extLst>
              <a:ext uri="{FF2B5EF4-FFF2-40B4-BE49-F238E27FC236}">
                <a16:creationId xmlns:a16="http://schemas.microsoft.com/office/drawing/2014/main" id="{ED9EB29C-D59D-B1F3-8567-2C3286749D35}"/>
              </a:ext>
            </a:extLst>
          </p:cNvPr>
          <p:cNvGrpSpPr/>
          <p:nvPr/>
        </p:nvGrpSpPr>
        <p:grpSpPr>
          <a:xfrm>
            <a:off x="4214710" y="1342587"/>
            <a:ext cx="3231457" cy="3156073"/>
            <a:chOff x="4214710" y="1342587"/>
            <a:chExt cx="3231457" cy="3156073"/>
          </a:xfrm>
        </p:grpSpPr>
        <p:grpSp>
          <p:nvGrpSpPr>
            <p:cNvPr id="29" name="组合 28">
              <a:extLst>
                <a:ext uri="{FF2B5EF4-FFF2-40B4-BE49-F238E27FC236}">
                  <a16:creationId xmlns:a16="http://schemas.microsoft.com/office/drawing/2014/main" id="{F4EF10A1-42B8-E537-76A9-7572610B205C}"/>
                </a:ext>
              </a:extLst>
            </p:cNvPr>
            <p:cNvGrpSpPr/>
            <p:nvPr/>
          </p:nvGrpSpPr>
          <p:grpSpPr>
            <a:xfrm>
              <a:off x="4214710" y="1342587"/>
              <a:ext cx="3231457" cy="3118057"/>
              <a:chOff x="4214710" y="1342587"/>
              <a:chExt cx="3231457" cy="3118057"/>
            </a:xfrm>
          </p:grpSpPr>
          <p:sp>
            <p:nvSpPr>
              <p:cNvPr id="2" name="环形箭头 344">
                <a:extLst>
                  <a:ext uri="{FF2B5EF4-FFF2-40B4-BE49-F238E27FC236}">
                    <a16:creationId xmlns:a16="http://schemas.microsoft.com/office/drawing/2014/main" id="{F2AEC92B-8F4A-930D-FDA4-6CA7C4752BBC}"/>
                  </a:ext>
                </a:extLst>
              </p:cNvPr>
              <p:cNvSpPr/>
              <p:nvPr/>
            </p:nvSpPr>
            <p:spPr>
              <a:xfrm rot="13908429">
                <a:off x="4214710" y="1342587"/>
                <a:ext cx="2880000" cy="2880000"/>
              </a:xfrm>
              <a:prstGeom prst="circularArrow">
                <a:avLst>
                  <a:gd name="adj1" fmla="val 4560"/>
                  <a:gd name="adj2" fmla="val 604811"/>
                  <a:gd name="adj3" fmla="val 20945944"/>
                  <a:gd name="adj4" fmla="val 18704280"/>
                  <a:gd name="adj5" fmla="val 4695"/>
                </a:avLst>
              </a:prstGeom>
              <a:solidFill>
                <a:srgbClr val="4E60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 name="任意多边形 354">
                <a:extLst>
                  <a:ext uri="{FF2B5EF4-FFF2-40B4-BE49-F238E27FC236}">
                    <a16:creationId xmlns:a16="http://schemas.microsoft.com/office/drawing/2014/main" id="{2A2A0591-1037-0320-6D01-04331C918DC2}"/>
                  </a:ext>
                </a:extLst>
              </p:cNvPr>
              <p:cNvSpPr/>
              <p:nvPr/>
            </p:nvSpPr>
            <p:spPr>
              <a:xfrm>
                <a:off x="4529843" y="1567497"/>
                <a:ext cx="2772308" cy="2730724"/>
              </a:xfrm>
              <a:custGeom>
                <a:avLst/>
                <a:gdLst>
                  <a:gd name="connsiteX0" fmla="*/ 874495 w 1905000"/>
                  <a:gd name="connsiteY0" fmla="*/ 0 h 1876425"/>
                  <a:gd name="connsiteX1" fmla="*/ 1030506 w 1905000"/>
                  <a:gd name="connsiteY1" fmla="*/ 0 h 1876425"/>
                  <a:gd name="connsiteX2" fmla="*/ 1064413 w 1905000"/>
                  <a:gd name="connsiteY2" fmla="*/ 192362 h 1876425"/>
                  <a:gd name="connsiteX3" fmla="*/ 1356006 w 1905000"/>
                  <a:gd name="connsiteY3" fmla="*/ 298513 h 1876425"/>
                  <a:gd name="connsiteX4" fmla="*/ 1505604 w 1905000"/>
                  <a:gd name="connsiteY4" fmla="*/ 172955 h 1876425"/>
                  <a:gd name="connsiteX5" fmla="*/ 1625115 w 1905000"/>
                  <a:gd name="connsiteY5" fmla="*/ 273257 h 1876425"/>
                  <a:gd name="connsiteX6" fmla="*/ 1527465 w 1905000"/>
                  <a:gd name="connsiteY6" fmla="*/ 442414 h 1876425"/>
                  <a:gd name="connsiteX7" fmla="*/ 1682618 w 1905000"/>
                  <a:gd name="connsiteY7" fmla="*/ 711199 h 1876425"/>
                  <a:gd name="connsiteX8" fmla="*/ 1877910 w 1905000"/>
                  <a:gd name="connsiteY8" fmla="*/ 711194 h 1876425"/>
                  <a:gd name="connsiteX9" fmla="*/ 1905000 w 1905000"/>
                  <a:gd name="connsiteY9" fmla="*/ 864865 h 1876425"/>
                  <a:gd name="connsiteX10" fmla="*/ 1721486 w 1905000"/>
                  <a:gd name="connsiteY10" fmla="*/ 931667 h 1876425"/>
                  <a:gd name="connsiteX11" fmla="*/ 1667602 w 1905000"/>
                  <a:gd name="connsiteY11" fmla="*/ 1237319 h 1876425"/>
                  <a:gd name="connsiteX12" fmla="*/ 1817206 w 1905000"/>
                  <a:gd name="connsiteY12" fmla="*/ 1362870 h 1876425"/>
                  <a:gd name="connsiteX13" fmla="*/ 1739201 w 1905000"/>
                  <a:gd name="connsiteY13" fmla="*/ 1498007 h 1876425"/>
                  <a:gd name="connsiteX14" fmla="*/ 1555689 w 1905000"/>
                  <a:gd name="connsiteY14" fmla="*/ 1431195 h 1876425"/>
                  <a:gd name="connsiteX15" fmla="*/ 1317981 w 1905000"/>
                  <a:gd name="connsiteY15" fmla="*/ 1630695 h 1876425"/>
                  <a:gd name="connsiteX16" fmla="*/ 1351898 w 1905000"/>
                  <a:gd name="connsiteY16" fmla="*/ 1823055 h 1876425"/>
                  <a:gd name="connsiteX17" fmla="*/ 1205295 w 1905000"/>
                  <a:gd name="connsiteY17" fmla="*/ 1876425 h 1876425"/>
                  <a:gd name="connsiteX18" fmla="*/ 1107653 w 1905000"/>
                  <a:gd name="connsiteY18" fmla="*/ 1707263 h 1876425"/>
                  <a:gd name="connsiteX19" fmla="*/ 797346 w 1905000"/>
                  <a:gd name="connsiteY19" fmla="*/ 1707263 h 1876425"/>
                  <a:gd name="connsiteX20" fmla="*/ 699706 w 1905000"/>
                  <a:gd name="connsiteY20" fmla="*/ 1876425 h 1876425"/>
                  <a:gd name="connsiteX21" fmla="*/ 553103 w 1905000"/>
                  <a:gd name="connsiteY21" fmla="*/ 1823055 h 1876425"/>
                  <a:gd name="connsiteX22" fmla="*/ 587020 w 1905000"/>
                  <a:gd name="connsiteY22" fmla="*/ 1630695 h 1876425"/>
                  <a:gd name="connsiteX23" fmla="*/ 349312 w 1905000"/>
                  <a:gd name="connsiteY23" fmla="*/ 1431195 h 1876425"/>
                  <a:gd name="connsiteX24" fmla="*/ 165800 w 1905000"/>
                  <a:gd name="connsiteY24" fmla="*/ 1498007 h 1876425"/>
                  <a:gd name="connsiteX25" fmla="*/ 87794 w 1905000"/>
                  <a:gd name="connsiteY25" fmla="*/ 1362870 h 1876425"/>
                  <a:gd name="connsiteX26" fmla="*/ 237398 w 1905000"/>
                  <a:gd name="connsiteY26" fmla="*/ 1237319 h 1876425"/>
                  <a:gd name="connsiteX27" fmla="*/ 183514 w 1905000"/>
                  <a:gd name="connsiteY27" fmla="*/ 931667 h 1876425"/>
                  <a:gd name="connsiteX28" fmla="*/ 0 w 1905000"/>
                  <a:gd name="connsiteY28" fmla="*/ 864865 h 1876425"/>
                  <a:gd name="connsiteX29" fmla="*/ 27090 w 1905000"/>
                  <a:gd name="connsiteY29" fmla="*/ 711194 h 1876425"/>
                  <a:gd name="connsiteX30" fmla="*/ 222381 w 1905000"/>
                  <a:gd name="connsiteY30" fmla="*/ 711199 h 1876425"/>
                  <a:gd name="connsiteX31" fmla="*/ 377535 w 1905000"/>
                  <a:gd name="connsiteY31" fmla="*/ 442414 h 1876425"/>
                  <a:gd name="connsiteX32" fmla="*/ 279885 w 1905000"/>
                  <a:gd name="connsiteY32" fmla="*/ 273257 h 1876425"/>
                  <a:gd name="connsiteX33" fmla="*/ 399397 w 1905000"/>
                  <a:gd name="connsiteY33" fmla="*/ 172955 h 1876425"/>
                  <a:gd name="connsiteX34" fmla="*/ 548995 w 1905000"/>
                  <a:gd name="connsiteY34" fmla="*/ 298513 h 1876425"/>
                  <a:gd name="connsiteX35" fmla="*/ 840588 w 1905000"/>
                  <a:gd name="connsiteY35" fmla="*/ 192362 h 1876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905000" h="1876425">
                    <a:moveTo>
                      <a:pt x="874495" y="0"/>
                    </a:moveTo>
                    <a:lnTo>
                      <a:pt x="1030506" y="0"/>
                    </a:lnTo>
                    <a:lnTo>
                      <a:pt x="1064413" y="192362"/>
                    </a:lnTo>
                    <a:cubicBezTo>
                      <a:pt x="1167810" y="207568"/>
                      <a:pt x="1267026" y="243686"/>
                      <a:pt x="1356006" y="298513"/>
                    </a:cubicBezTo>
                    <a:lnTo>
                      <a:pt x="1505604" y="172955"/>
                    </a:lnTo>
                    <a:lnTo>
                      <a:pt x="1625115" y="273257"/>
                    </a:lnTo>
                    <a:lnTo>
                      <a:pt x="1527465" y="442414"/>
                    </a:lnTo>
                    <a:cubicBezTo>
                      <a:pt x="1596900" y="520538"/>
                      <a:pt x="1649691" y="611994"/>
                      <a:pt x="1682618" y="711199"/>
                    </a:cubicBezTo>
                    <a:lnTo>
                      <a:pt x="1877910" y="711194"/>
                    </a:lnTo>
                    <a:lnTo>
                      <a:pt x="1905000" y="864865"/>
                    </a:lnTo>
                    <a:lnTo>
                      <a:pt x="1721486" y="931667"/>
                    </a:lnTo>
                    <a:cubicBezTo>
                      <a:pt x="1724468" y="1036154"/>
                      <a:pt x="1706134" y="1140154"/>
                      <a:pt x="1667602" y="1237319"/>
                    </a:cubicBezTo>
                    <a:lnTo>
                      <a:pt x="1817206" y="1362870"/>
                    </a:lnTo>
                    <a:lnTo>
                      <a:pt x="1739201" y="1498007"/>
                    </a:lnTo>
                    <a:lnTo>
                      <a:pt x="1555689" y="1431195"/>
                    </a:lnTo>
                    <a:cubicBezTo>
                      <a:pt x="1490824" y="1513155"/>
                      <a:pt x="1409943" y="1581035"/>
                      <a:pt x="1317981" y="1630695"/>
                    </a:cubicBezTo>
                    <a:lnTo>
                      <a:pt x="1351898" y="1823055"/>
                    </a:lnTo>
                    <a:lnTo>
                      <a:pt x="1205295" y="1876425"/>
                    </a:lnTo>
                    <a:lnTo>
                      <a:pt x="1107653" y="1707263"/>
                    </a:lnTo>
                    <a:cubicBezTo>
                      <a:pt x="1005292" y="1728344"/>
                      <a:pt x="899708" y="1728344"/>
                      <a:pt x="797346" y="1707263"/>
                    </a:cubicBezTo>
                    <a:lnTo>
                      <a:pt x="699706" y="1876425"/>
                    </a:lnTo>
                    <a:lnTo>
                      <a:pt x="553103" y="1823055"/>
                    </a:lnTo>
                    <a:lnTo>
                      <a:pt x="587020" y="1630695"/>
                    </a:lnTo>
                    <a:cubicBezTo>
                      <a:pt x="495059" y="1581035"/>
                      <a:pt x="414177" y="1513154"/>
                      <a:pt x="349312" y="1431195"/>
                    </a:cubicBezTo>
                    <a:lnTo>
                      <a:pt x="165800" y="1498007"/>
                    </a:lnTo>
                    <a:lnTo>
                      <a:pt x="87794" y="1362870"/>
                    </a:lnTo>
                    <a:lnTo>
                      <a:pt x="237398" y="1237319"/>
                    </a:lnTo>
                    <a:cubicBezTo>
                      <a:pt x="198867" y="1140154"/>
                      <a:pt x="180532" y="1036154"/>
                      <a:pt x="183514" y="931667"/>
                    </a:cubicBezTo>
                    <a:lnTo>
                      <a:pt x="0" y="864865"/>
                    </a:lnTo>
                    <a:lnTo>
                      <a:pt x="27090" y="711194"/>
                    </a:lnTo>
                    <a:lnTo>
                      <a:pt x="222381" y="711199"/>
                    </a:lnTo>
                    <a:cubicBezTo>
                      <a:pt x="255309" y="611994"/>
                      <a:pt x="308100" y="520538"/>
                      <a:pt x="377535" y="442414"/>
                    </a:cubicBezTo>
                    <a:lnTo>
                      <a:pt x="279885" y="273257"/>
                    </a:lnTo>
                    <a:lnTo>
                      <a:pt x="399397" y="172955"/>
                    </a:lnTo>
                    <a:lnTo>
                      <a:pt x="548995" y="298513"/>
                    </a:lnTo>
                    <a:cubicBezTo>
                      <a:pt x="637974" y="243686"/>
                      <a:pt x="737190" y="207568"/>
                      <a:pt x="840588" y="192362"/>
                    </a:cubicBezTo>
                    <a:close/>
                  </a:path>
                </a:pathLst>
              </a:custGeom>
              <a:solidFill>
                <a:srgbClr val="2F89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latin typeface="微软雅黑" panose="020B0503020204020204" pitchFamily="34" charset="-122"/>
                    <a:ea typeface="微软雅黑" panose="020B0503020204020204" pitchFamily="34" charset="-122"/>
                  </a:rPr>
                  <a:t>添加标题</a:t>
                </a:r>
              </a:p>
            </p:txBody>
          </p:sp>
          <p:sp>
            <p:nvSpPr>
              <p:cNvPr id="9" name="任意多边形 355">
                <a:extLst>
                  <a:ext uri="{FF2B5EF4-FFF2-40B4-BE49-F238E27FC236}">
                    <a16:creationId xmlns:a16="http://schemas.microsoft.com/office/drawing/2014/main" id="{5B4EB7E8-8F6B-9D58-9530-5769E8F525C4}"/>
                  </a:ext>
                </a:extLst>
              </p:cNvPr>
              <p:cNvSpPr/>
              <p:nvPr/>
            </p:nvSpPr>
            <p:spPr>
              <a:xfrm>
                <a:off x="7084068" y="3003488"/>
                <a:ext cx="362099" cy="356667"/>
              </a:xfrm>
              <a:custGeom>
                <a:avLst/>
                <a:gdLst>
                  <a:gd name="connsiteX0" fmla="*/ 874495 w 1905000"/>
                  <a:gd name="connsiteY0" fmla="*/ 0 h 1876425"/>
                  <a:gd name="connsiteX1" fmla="*/ 1030506 w 1905000"/>
                  <a:gd name="connsiteY1" fmla="*/ 0 h 1876425"/>
                  <a:gd name="connsiteX2" fmla="*/ 1064413 w 1905000"/>
                  <a:gd name="connsiteY2" fmla="*/ 192362 h 1876425"/>
                  <a:gd name="connsiteX3" fmla="*/ 1356006 w 1905000"/>
                  <a:gd name="connsiteY3" fmla="*/ 298513 h 1876425"/>
                  <a:gd name="connsiteX4" fmla="*/ 1505604 w 1905000"/>
                  <a:gd name="connsiteY4" fmla="*/ 172955 h 1876425"/>
                  <a:gd name="connsiteX5" fmla="*/ 1625115 w 1905000"/>
                  <a:gd name="connsiteY5" fmla="*/ 273257 h 1876425"/>
                  <a:gd name="connsiteX6" fmla="*/ 1527465 w 1905000"/>
                  <a:gd name="connsiteY6" fmla="*/ 442414 h 1876425"/>
                  <a:gd name="connsiteX7" fmla="*/ 1682618 w 1905000"/>
                  <a:gd name="connsiteY7" fmla="*/ 711199 h 1876425"/>
                  <a:gd name="connsiteX8" fmla="*/ 1877910 w 1905000"/>
                  <a:gd name="connsiteY8" fmla="*/ 711194 h 1876425"/>
                  <a:gd name="connsiteX9" fmla="*/ 1905000 w 1905000"/>
                  <a:gd name="connsiteY9" fmla="*/ 864865 h 1876425"/>
                  <a:gd name="connsiteX10" fmla="*/ 1721486 w 1905000"/>
                  <a:gd name="connsiteY10" fmla="*/ 931667 h 1876425"/>
                  <a:gd name="connsiteX11" fmla="*/ 1667602 w 1905000"/>
                  <a:gd name="connsiteY11" fmla="*/ 1237319 h 1876425"/>
                  <a:gd name="connsiteX12" fmla="*/ 1817206 w 1905000"/>
                  <a:gd name="connsiteY12" fmla="*/ 1362870 h 1876425"/>
                  <a:gd name="connsiteX13" fmla="*/ 1739201 w 1905000"/>
                  <a:gd name="connsiteY13" fmla="*/ 1498007 h 1876425"/>
                  <a:gd name="connsiteX14" fmla="*/ 1555689 w 1905000"/>
                  <a:gd name="connsiteY14" fmla="*/ 1431195 h 1876425"/>
                  <a:gd name="connsiteX15" fmla="*/ 1317981 w 1905000"/>
                  <a:gd name="connsiteY15" fmla="*/ 1630695 h 1876425"/>
                  <a:gd name="connsiteX16" fmla="*/ 1351898 w 1905000"/>
                  <a:gd name="connsiteY16" fmla="*/ 1823055 h 1876425"/>
                  <a:gd name="connsiteX17" fmla="*/ 1205295 w 1905000"/>
                  <a:gd name="connsiteY17" fmla="*/ 1876425 h 1876425"/>
                  <a:gd name="connsiteX18" fmla="*/ 1107653 w 1905000"/>
                  <a:gd name="connsiteY18" fmla="*/ 1707263 h 1876425"/>
                  <a:gd name="connsiteX19" fmla="*/ 797346 w 1905000"/>
                  <a:gd name="connsiteY19" fmla="*/ 1707263 h 1876425"/>
                  <a:gd name="connsiteX20" fmla="*/ 699706 w 1905000"/>
                  <a:gd name="connsiteY20" fmla="*/ 1876425 h 1876425"/>
                  <a:gd name="connsiteX21" fmla="*/ 553103 w 1905000"/>
                  <a:gd name="connsiteY21" fmla="*/ 1823055 h 1876425"/>
                  <a:gd name="connsiteX22" fmla="*/ 587020 w 1905000"/>
                  <a:gd name="connsiteY22" fmla="*/ 1630695 h 1876425"/>
                  <a:gd name="connsiteX23" fmla="*/ 349312 w 1905000"/>
                  <a:gd name="connsiteY23" fmla="*/ 1431195 h 1876425"/>
                  <a:gd name="connsiteX24" fmla="*/ 165800 w 1905000"/>
                  <a:gd name="connsiteY24" fmla="*/ 1498007 h 1876425"/>
                  <a:gd name="connsiteX25" fmla="*/ 87794 w 1905000"/>
                  <a:gd name="connsiteY25" fmla="*/ 1362870 h 1876425"/>
                  <a:gd name="connsiteX26" fmla="*/ 237398 w 1905000"/>
                  <a:gd name="connsiteY26" fmla="*/ 1237319 h 1876425"/>
                  <a:gd name="connsiteX27" fmla="*/ 183514 w 1905000"/>
                  <a:gd name="connsiteY27" fmla="*/ 931667 h 1876425"/>
                  <a:gd name="connsiteX28" fmla="*/ 0 w 1905000"/>
                  <a:gd name="connsiteY28" fmla="*/ 864865 h 1876425"/>
                  <a:gd name="connsiteX29" fmla="*/ 27090 w 1905000"/>
                  <a:gd name="connsiteY29" fmla="*/ 711194 h 1876425"/>
                  <a:gd name="connsiteX30" fmla="*/ 222381 w 1905000"/>
                  <a:gd name="connsiteY30" fmla="*/ 711199 h 1876425"/>
                  <a:gd name="connsiteX31" fmla="*/ 377535 w 1905000"/>
                  <a:gd name="connsiteY31" fmla="*/ 442414 h 1876425"/>
                  <a:gd name="connsiteX32" fmla="*/ 279885 w 1905000"/>
                  <a:gd name="connsiteY32" fmla="*/ 273257 h 1876425"/>
                  <a:gd name="connsiteX33" fmla="*/ 399397 w 1905000"/>
                  <a:gd name="connsiteY33" fmla="*/ 172955 h 1876425"/>
                  <a:gd name="connsiteX34" fmla="*/ 548995 w 1905000"/>
                  <a:gd name="connsiteY34" fmla="*/ 298513 h 1876425"/>
                  <a:gd name="connsiteX35" fmla="*/ 840588 w 1905000"/>
                  <a:gd name="connsiteY35" fmla="*/ 192362 h 1876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905000" h="1876425">
                    <a:moveTo>
                      <a:pt x="874495" y="0"/>
                    </a:moveTo>
                    <a:lnTo>
                      <a:pt x="1030506" y="0"/>
                    </a:lnTo>
                    <a:lnTo>
                      <a:pt x="1064413" y="192362"/>
                    </a:lnTo>
                    <a:cubicBezTo>
                      <a:pt x="1167810" y="207568"/>
                      <a:pt x="1267026" y="243686"/>
                      <a:pt x="1356006" y="298513"/>
                    </a:cubicBezTo>
                    <a:lnTo>
                      <a:pt x="1505604" y="172955"/>
                    </a:lnTo>
                    <a:lnTo>
                      <a:pt x="1625115" y="273257"/>
                    </a:lnTo>
                    <a:lnTo>
                      <a:pt x="1527465" y="442414"/>
                    </a:lnTo>
                    <a:cubicBezTo>
                      <a:pt x="1596900" y="520538"/>
                      <a:pt x="1649691" y="611994"/>
                      <a:pt x="1682618" y="711199"/>
                    </a:cubicBezTo>
                    <a:lnTo>
                      <a:pt x="1877910" y="711194"/>
                    </a:lnTo>
                    <a:lnTo>
                      <a:pt x="1905000" y="864865"/>
                    </a:lnTo>
                    <a:lnTo>
                      <a:pt x="1721486" y="931667"/>
                    </a:lnTo>
                    <a:cubicBezTo>
                      <a:pt x="1724468" y="1036154"/>
                      <a:pt x="1706134" y="1140154"/>
                      <a:pt x="1667602" y="1237319"/>
                    </a:cubicBezTo>
                    <a:lnTo>
                      <a:pt x="1817206" y="1362870"/>
                    </a:lnTo>
                    <a:lnTo>
                      <a:pt x="1739201" y="1498007"/>
                    </a:lnTo>
                    <a:lnTo>
                      <a:pt x="1555689" y="1431195"/>
                    </a:lnTo>
                    <a:cubicBezTo>
                      <a:pt x="1490824" y="1513155"/>
                      <a:pt x="1409943" y="1581035"/>
                      <a:pt x="1317981" y="1630695"/>
                    </a:cubicBezTo>
                    <a:lnTo>
                      <a:pt x="1351898" y="1823055"/>
                    </a:lnTo>
                    <a:lnTo>
                      <a:pt x="1205295" y="1876425"/>
                    </a:lnTo>
                    <a:lnTo>
                      <a:pt x="1107653" y="1707263"/>
                    </a:lnTo>
                    <a:cubicBezTo>
                      <a:pt x="1005292" y="1728344"/>
                      <a:pt x="899708" y="1728344"/>
                      <a:pt x="797346" y="1707263"/>
                    </a:cubicBezTo>
                    <a:lnTo>
                      <a:pt x="699706" y="1876425"/>
                    </a:lnTo>
                    <a:lnTo>
                      <a:pt x="553103" y="1823055"/>
                    </a:lnTo>
                    <a:lnTo>
                      <a:pt x="587020" y="1630695"/>
                    </a:lnTo>
                    <a:cubicBezTo>
                      <a:pt x="495059" y="1581035"/>
                      <a:pt x="414177" y="1513154"/>
                      <a:pt x="349312" y="1431195"/>
                    </a:cubicBezTo>
                    <a:lnTo>
                      <a:pt x="165800" y="1498007"/>
                    </a:lnTo>
                    <a:lnTo>
                      <a:pt x="87794" y="1362870"/>
                    </a:lnTo>
                    <a:lnTo>
                      <a:pt x="237398" y="1237319"/>
                    </a:lnTo>
                    <a:cubicBezTo>
                      <a:pt x="198867" y="1140154"/>
                      <a:pt x="180532" y="1036154"/>
                      <a:pt x="183514" y="931667"/>
                    </a:cubicBezTo>
                    <a:lnTo>
                      <a:pt x="0" y="864865"/>
                    </a:lnTo>
                    <a:lnTo>
                      <a:pt x="27090" y="711194"/>
                    </a:lnTo>
                    <a:lnTo>
                      <a:pt x="222381" y="711199"/>
                    </a:lnTo>
                    <a:cubicBezTo>
                      <a:pt x="255309" y="611994"/>
                      <a:pt x="308100" y="520538"/>
                      <a:pt x="377535" y="442414"/>
                    </a:cubicBezTo>
                    <a:lnTo>
                      <a:pt x="279885" y="273257"/>
                    </a:lnTo>
                    <a:lnTo>
                      <a:pt x="399397" y="172955"/>
                    </a:lnTo>
                    <a:lnTo>
                      <a:pt x="548995" y="298513"/>
                    </a:lnTo>
                    <a:cubicBezTo>
                      <a:pt x="637974" y="243686"/>
                      <a:pt x="737190" y="207568"/>
                      <a:pt x="840588" y="192362"/>
                    </a:cubicBezTo>
                    <a:close/>
                  </a:path>
                </a:pathLst>
              </a:custGeom>
              <a:solidFill>
                <a:srgbClr val="4141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356">
                <a:extLst>
                  <a:ext uri="{FF2B5EF4-FFF2-40B4-BE49-F238E27FC236}">
                    <a16:creationId xmlns:a16="http://schemas.microsoft.com/office/drawing/2014/main" id="{8D6F2FA7-25D6-6A58-F758-BF539B05F4D8}"/>
                  </a:ext>
                </a:extLst>
              </p:cNvPr>
              <p:cNvSpPr/>
              <p:nvPr/>
            </p:nvSpPr>
            <p:spPr>
              <a:xfrm>
                <a:off x="4552245" y="3795576"/>
                <a:ext cx="675197" cy="665068"/>
              </a:xfrm>
              <a:custGeom>
                <a:avLst/>
                <a:gdLst>
                  <a:gd name="connsiteX0" fmla="*/ 874495 w 1905000"/>
                  <a:gd name="connsiteY0" fmla="*/ 0 h 1876425"/>
                  <a:gd name="connsiteX1" fmla="*/ 1030506 w 1905000"/>
                  <a:gd name="connsiteY1" fmla="*/ 0 h 1876425"/>
                  <a:gd name="connsiteX2" fmla="*/ 1064413 w 1905000"/>
                  <a:gd name="connsiteY2" fmla="*/ 192362 h 1876425"/>
                  <a:gd name="connsiteX3" fmla="*/ 1356006 w 1905000"/>
                  <a:gd name="connsiteY3" fmla="*/ 298513 h 1876425"/>
                  <a:gd name="connsiteX4" fmla="*/ 1505604 w 1905000"/>
                  <a:gd name="connsiteY4" fmla="*/ 172955 h 1876425"/>
                  <a:gd name="connsiteX5" fmla="*/ 1625115 w 1905000"/>
                  <a:gd name="connsiteY5" fmla="*/ 273257 h 1876425"/>
                  <a:gd name="connsiteX6" fmla="*/ 1527465 w 1905000"/>
                  <a:gd name="connsiteY6" fmla="*/ 442414 h 1876425"/>
                  <a:gd name="connsiteX7" fmla="*/ 1682618 w 1905000"/>
                  <a:gd name="connsiteY7" fmla="*/ 711199 h 1876425"/>
                  <a:gd name="connsiteX8" fmla="*/ 1877910 w 1905000"/>
                  <a:gd name="connsiteY8" fmla="*/ 711194 h 1876425"/>
                  <a:gd name="connsiteX9" fmla="*/ 1905000 w 1905000"/>
                  <a:gd name="connsiteY9" fmla="*/ 864865 h 1876425"/>
                  <a:gd name="connsiteX10" fmla="*/ 1721486 w 1905000"/>
                  <a:gd name="connsiteY10" fmla="*/ 931667 h 1876425"/>
                  <a:gd name="connsiteX11" fmla="*/ 1667602 w 1905000"/>
                  <a:gd name="connsiteY11" fmla="*/ 1237319 h 1876425"/>
                  <a:gd name="connsiteX12" fmla="*/ 1817206 w 1905000"/>
                  <a:gd name="connsiteY12" fmla="*/ 1362870 h 1876425"/>
                  <a:gd name="connsiteX13" fmla="*/ 1739201 w 1905000"/>
                  <a:gd name="connsiteY13" fmla="*/ 1498007 h 1876425"/>
                  <a:gd name="connsiteX14" fmla="*/ 1555689 w 1905000"/>
                  <a:gd name="connsiteY14" fmla="*/ 1431195 h 1876425"/>
                  <a:gd name="connsiteX15" fmla="*/ 1317981 w 1905000"/>
                  <a:gd name="connsiteY15" fmla="*/ 1630695 h 1876425"/>
                  <a:gd name="connsiteX16" fmla="*/ 1351898 w 1905000"/>
                  <a:gd name="connsiteY16" fmla="*/ 1823055 h 1876425"/>
                  <a:gd name="connsiteX17" fmla="*/ 1205295 w 1905000"/>
                  <a:gd name="connsiteY17" fmla="*/ 1876425 h 1876425"/>
                  <a:gd name="connsiteX18" fmla="*/ 1107653 w 1905000"/>
                  <a:gd name="connsiteY18" fmla="*/ 1707263 h 1876425"/>
                  <a:gd name="connsiteX19" fmla="*/ 797346 w 1905000"/>
                  <a:gd name="connsiteY19" fmla="*/ 1707263 h 1876425"/>
                  <a:gd name="connsiteX20" fmla="*/ 699706 w 1905000"/>
                  <a:gd name="connsiteY20" fmla="*/ 1876425 h 1876425"/>
                  <a:gd name="connsiteX21" fmla="*/ 553103 w 1905000"/>
                  <a:gd name="connsiteY21" fmla="*/ 1823055 h 1876425"/>
                  <a:gd name="connsiteX22" fmla="*/ 587020 w 1905000"/>
                  <a:gd name="connsiteY22" fmla="*/ 1630695 h 1876425"/>
                  <a:gd name="connsiteX23" fmla="*/ 349312 w 1905000"/>
                  <a:gd name="connsiteY23" fmla="*/ 1431195 h 1876425"/>
                  <a:gd name="connsiteX24" fmla="*/ 165800 w 1905000"/>
                  <a:gd name="connsiteY24" fmla="*/ 1498007 h 1876425"/>
                  <a:gd name="connsiteX25" fmla="*/ 87794 w 1905000"/>
                  <a:gd name="connsiteY25" fmla="*/ 1362870 h 1876425"/>
                  <a:gd name="connsiteX26" fmla="*/ 237398 w 1905000"/>
                  <a:gd name="connsiteY26" fmla="*/ 1237319 h 1876425"/>
                  <a:gd name="connsiteX27" fmla="*/ 183514 w 1905000"/>
                  <a:gd name="connsiteY27" fmla="*/ 931667 h 1876425"/>
                  <a:gd name="connsiteX28" fmla="*/ 0 w 1905000"/>
                  <a:gd name="connsiteY28" fmla="*/ 864865 h 1876425"/>
                  <a:gd name="connsiteX29" fmla="*/ 27090 w 1905000"/>
                  <a:gd name="connsiteY29" fmla="*/ 711194 h 1876425"/>
                  <a:gd name="connsiteX30" fmla="*/ 222381 w 1905000"/>
                  <a:gd name="connsiteY30" fmla="*/ 711199 h 1876425"/>
                  <a:gd name="connsiteX31" fmla="*/ 377535 w 1905000"/>
                  <a:gd name="connsiteY31" fmla="*/ 442414 h 1876425"/>
                  <a:gd name="connsiteX32" fmla="*/ 279885 w 1905000"/>
                  <a:gd name="connsiteY32" fmla="*/ 273257 h 1876425"/>
                  <a:gd name="connsiteX33" fmla="*/ 399397 w 1905000"/>
                  <a:gd name="connsiteY33" fmla="*/ 172955 h 1876425"/>
                  <a:gd name="connsiteX34" fmla="*/ 548995 w 1905000"/>
                  <a:gd name="connsiteY34" fmla="*/ 298513 h 1876425"/>
                  <a:gd name="connsiteX35" fmla="*/ 840588 w 1905000"/>
                  <a:gd name="connsiteY35" fmla="*/ 192362 h 1876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905000" h="1876425">
                    <a:moveTo>
                      <a:pt x="874495" y="0"/>
                    </a:moveTo>
                    <a:lnTo>
                      <a:pt x="1030506" y="0"/>
                    </a:lnTo>
                    <a:lnTo>
                      <a:pt x="1064413" y="192362"/>
                    </a:lnTo>
                    <a:cubicBezTo>
                      <a:pt x="1167810" y="207568"/>
                      <a:pt x="1267026" y="243686"/>
                      <a:pt x="1356006" y="298513"/>
                    </a:cubicBezTo>
                    <a:lnTo>
                      <a:pt x="1505604" y="172955"/>
                    </a:lnTo>
                    <a:lnTo>
                      <a:pt x="1625115" y="273257"/>
                    </a:lnTo>
                    <a:lnTo>
                      <a:pt x="1527465" y="442414"/>
                    </a:lnTo>
                    <a:cubicBezTo>
                      <a:pt x="1596900" y="520538"/>
                      <a:pt x="1649691" y="611994"/>
                      <a:pt x="1682618" y="711199"/>
                    </a:cubicBezTo>
                    <a:lnTo>
                      <a:pt x="1877910" y="711194"/>
                    </a:lnTo>
                    <a:lnTo>
                      <a:pt x="1905000" y="864865"/>
                    </a:lnTo>
                    <a:lnTo>
                      <a:pt x="1721486" y="931667"/>
                    </a:lnTo>
                    <a:cubicBezTo>
                      <a:pt x="1724468" y="1036154"/>
                      <a:pt x="1706134" y="1140154"/>
                      <a:pt x="1667602" y="1237319"/>
                    </a:cubicBezTo>
                    <a:lnTo>
                      <a:pt x="1817206" y="1362870"/>
                    </a:lnTo>
                    <a:lnTo>
                      <a:pt x="1739201" y="1498007"/>
                    </a:lnTo>
                    <a:lnTo>
                      <a:pt x="1555689" y="1431195"/>
                    </a:lnTo>
                    <a:cubicBezTo>
                      <a:pt x="1490824" y="1513155"/>
                      <a:pt x="1409943" y="1581035"/>
                      <a:pt x="1317981" y="1630695"/>
                    </a:cubicBezTo>
                    <a:lnTo>
                      <a:pt x="1351898" y="1823055"/>
                    </a:lnTo>
                    <a:lnTo>
                      <a:pt x="1205295" y="1876425"/>
                    </a:lnTo>
                    <a:lnTo>
                      <a:pt x="1107653" y="1707263"/>
                    </a:lnTo>
                    <a:cubicBezTo>
                      <a:pt x="1005292" y="1728344"/>
                      <a:pt x="899708" y="1728344"/>
                      <a:pt x="797346" y="1707263"/>
                    </a:cubicBezTo>
                    <a:lnTo>
                      <a:pt x="699706" y="1876425"/>
                    </a:lnTo>
                    <a:lnTo>
                      <a:pt x="553103" y="1823055"/>
                    </a:lnTo>
                    <a:lnTo>
                      <a:pt x="587020" y="1630695"/>
                    </a:lnTo>
                    <a:cubicBezTo>
                      <a:pt x="495059" y="1581035"/>
                      <a:pt x="414177" y="1513154"/>
                      <a:pt x="349312" y="1431195"/>
                    </a:cubicBezTo>
                    <a:lnTo>
                      <a:pt x="165800" y="1498007"/>
                    </a:lnTo>
                    <a:lnTo>
                      <a:pt x="87794" y="1362870"/>
                    </a:lnTo>
                    <a:lnTo>
                      <a:pt x="237398" y="1237319"/>
                    </a:lnTo>
                    <a:cubicBezTo>
                      <a:pt x="198867" y="1140154"/>
                      <a:pt x="180532" y="1036154"/>
                      <a:pt x="183514" y="931667"/>
                    </a:cubicBezTo>
                    <a:lnTo>
                      <a:pt x="0" y="864865"/>
                    </a:lnTo>
                    <a:lnTo>
                      <a:pt x="27090" y="711194"/>
                    </a:lnTo>
                    <a:lnTo>
                      <a:pt x="222381" y="711199"/>
                    </a:lnTo>
                    <a:cubicBezTo>
                      <a:pt x="255309" y="611994"/>
                      <a:pt x="308100" y="520538"/>
                      <a:pt x="377535" y="442414"/>
                    </a:cubicBezTo>
                    <a:lnTo>
                      <a:pt x="279885" y="273257"/>
                    </a:lnTo>
                    <a:lnTo>
                      <a:pt x="399397" y="172955"/>
                    </a:lnTo>
                    <a:lnTo>
                      <a:pt x="548995" y="298513"/>
                    </a:lnTo>
                    <a:cubicBezTo>
                      <a:pt x="637974" y="243686"/>
                      <a:pt x="737190" y="207568"/>
                      <a:pt x="840588" y="192362"/>
                    </a:cubicBezTo>
                    <a:close/>
                  </a:path>
                </a:pathLst>
              </a:cu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任意多边形 357">
                <a:extLst>
                  <a:ext uri="{FF2B5EF4-FFF2-40B4-BE49-F238E27FC236}">
                    <a16:creationId xmlns:a16="http://schemas.microsoft.com/office/drawing/2014/main" id="{654B62D9-962F-A591-34C1-6ED48293655B}"/>
                  </a:ext>
                </a:extLst>
              </p:cNvPr>
              <p:cNvSpPr/>
              <p:nvPr/>
            </p:nvSpPr>
            <p:spPr>
              <a:xfrm>
                <a:off x="4493871" y="3147536"/>
                <a:ext cx="288000" cy="288000"/>
              </a:xfrm>
              <a:custGeom>
                <a:avLst/>
                <a:gdLst>
                  <a:gd name="connsiteX0" fmla="*/ 874495 w 1905000"/>
                  <a:gd name="connsiteY0" fmla="*/ 0 h 1876425"/>
                  <a:gd name="connsiteX1" fmla="*/ 1030506 w 1905000"/>
                  <a:gd name="connsiteY1" fmla="*/ 0 h 1876425"/>
                  <a:gd name="connsiteX2" fmla="*/ 1064413 w 1905000"/>
                  <a:gd name="connsiteY2" fmla="*/ 192362 h 1876425"/>
                  <a:gd name="connsiteX3" fmla="*/ 1356006 w 1905000"/>
                  <a:gd name="connsiteY3" fmla="*/ 298513 h 1876425"/>
                  <a:gd name="connsiteX4" fmla="*/ 1505604 w 1905000"/>
                  <a:gd name="connsiteY4" fmla="*/ 172955 h 1876425"/>
                  <a:gd name="connsiteX5" fmla="*/ 1625115 w 1905000"/>
                  <a:gd name="connsiteY5" fmla="*/ 273257 h 1876425"/>
                  <a:gd name="connsiteX6" fmla="*/ 1527465 w 1905000"/>
                  <a:gd name="connsiteY6" fmla="*/ 442414 h 1876425"/>
                  <a:gd name="connsiteX7" fmla="*/ 1682618 w 1905000"/>
                  <a:gd name="connsiteY7" fmla="*/ 711199 h 1876425"/>
                  <a:gd name="connsiteX8" fmla="*/ 1877910 w 1905000"/>
                  <a:gd name="connsiteY8" fmla="*/ 711194 h 1876425"/>
                  <a:gd name="connsiteX9" fmla="*/ 1905000 w 1905000"/>
                  <a:gd name="connsiteY9" fmla="*/ 864865 h 1876425"/>
                  <a:gd name="connsiteX10" fmla="*/ 1721486 w 1905000"/>
                  <a:gd name="connsiteY10" fmla="*/ 931667 h 1876425"/>
                  <a:gd name="connsiteX11" fmla="*/ 1667602 w 1905000"/>
                  <a:gd name="connsiteY11" fmla="*/ 1237319 h 1876425"/>
                  <a:gd name="connsiteX12" fmla="*/ 1817206 w 1905000"/>
                  <a:gd name="connsiteY12" fmla="*/ 1362870 h 1876425"/>
                  <a:gd name="connsiteX13" fmla="*/ 1739201 w 1905000"/>
                  <a:gd name="connsiteY13" fmla="*/ 1498007 h 1876425"/>
                  <a:gd name="connsiteX14" fmla="*/ 1555689 w 1905000"/>
                  <a:gd name="connsiteY14" fmla="*/ 1431195 h 1876425"/>
                  <a:gd name="connsiteX15" fmla="*/ 1317981 w 1905000"/>
                  <a:gd name="connsiteY15" fmla="*/ 1630695 h 1876425"/>
                  <a:gd name="connsiteX16" fmla="*/ 1351898 w 1905000"/>
                  <a:gd name="connsiteY16" fmla="*/ 1823055 h 1876425"/>
                  <a:gd name="connsiteX17" fmla="*/ 1205295 w 1905000"/>
                  <a:gd name="connsiteY17" fmla="*/ 1876425 h 1876425"/>
                  <a:gd name="connsiteX18" fmla="*/ 1107653 w 1905000"/>
                  <a:gd name="connsiteY18" fmla="*/ 1707263 h 1876425"/>
                  <a:gd name="connsiteX19" fmla="*/ 797346 w 1905000"/>
                  <a:gd name="connsiteY19" fmla="*/ 1707263 h 1876425"/>
                  <a:gd name="connsiteX20" fmla="*/ 699706 w 1905000"/>
                  <a:gd name="connsiteY20" fmla="*/ 1876425 h 1876425"/>
                  <a:gd name="connsiteX21" fmla="*/ 553103 w 1905000"/>
                  <a:gd name="connsiteY21" fmla="*/ 1823055 h 1876425"/>
                  <a:gd name="connsiteX22" fmla="*/ 587020 w 1905000"/>
                  <a:gd name="connsiteY22" fmla="*/ 1630695 h 1876425"/>
                  <a:gd name="connsiteX23" fmla="*/ 349312 w 1905000"/>
                  <a:gd name="connsiteY23" fmla="*/ 1431195 h 1876425"/>
                  <a:gd name="connsiteX24" fmla="*/ 165800 w 1905000"/>
                  <a:gd name="connsiteY24" fmla="*/ 1498007 h 1876425"/>
                  <a:gd name="connsiteX25" fmla="*/ 87794 w 1905000"/>
                  <a:gd name="connsiteY25" fmla="*/ 1362870 h 1876425"/>
                  <a:gd name="connsiteX26" fmla="*/ 237398 w 1905000"/>
                  <a:gd name="connsiteY26" fmla="*/ 1237319 h 1876425"/>
                  <a:gd name="connsiteX27" fmla="*/ 183514 w 1905000"/>
                  <a:gd name="connsiteY27" fmla="*/ 931667 h 1876425"/>
                  <a:gd name="connsiteX28" fmla="*/ 0 w 1905000"/>
                  <a:gd name="connsiteY28" fmla="*/ 864865 h 1876425"/>
                  <a:gd name="connsiteX29" fmla="*/ 27090 w 1905000"/>
                  <a:gd name="connsiteY29" fmla="*/ 711194 h 1876425"/>
                  <a:gd name="connsiteX30" fmla="*/ 222381 w 1905000"/>
                  <a:gd name="connsiteY30" fmla="*/ 711199 h 1876425"/>
                  <a:gd name="connsiteX31" fmla="*/ 377535 w 1905000"/>
                  <a:gd name="connsiteY31" fmla="*/ 442414 h 1876425"/>
                  <a:gd name="connsiteX32" fmla="*/ 279885 w 1905000"/>
                  <a:gd name="connsiteY32" fmla="*/ 273257 h 1876425"/>
                  <a:gd name="connsiteX33" fmla="*/ 399397 w 1905000"/>
                  <a:gd name="connsiteY33" fmla="*/ 172955 h 1876425"/>
                  <a:gd name="connsiteX34" fmla="*/ 548995 w 1905000"/>
                  <a:gd name="connsiteY34" fmla="*/ 298513 h 1876425"/>
                  <a:gd name="connsiteX35" fmla="*/ 840588 w 1905000"/>
                  <a:gd name="connsiteY35" fmla="*/ 192362 h 1876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905000" h="1876425">
                    <a:moveTo>
                      <a:pt x="874495" y="0"/>
                    </a:moveTo>
                    <a:lnTo>
                      <a:pt x="1030506" y="0"/>
                    </a:lnTo>
                    <a:lnTo>
                      <a:pt x="1064413" y="192362"/>
                    </a:lnTo>
                    <a:cubicBezTo>
                      <a:pt x="1167810" y="207568"/>
                      <a:pt x="1267026" y="243686"/>
                      <a:pt x="1356006" y="298513"/>
                    </a:cubicBezTo>
                    <a:lnTo>
                      <a:pt x="1505604" y="172955"/>
                    </a:lnTo>
                    <a:lnTo>
                      <a:pt x="1625115" y="273257"/>
                    </a:lnTo>
                    <a:lnTo>
                      <a:pt x="1527465" y="442414"/>
                    </a:lnTo>
                    <a:cubicBezTo>
                      <a:pt x="1596900" y="520538"/>
                      <a:pt x="1649691" y="611994"/>
                      <a:pt x="1682618" y="711199"/>
                    </a:cubicBezTo>
                    <a:lnTo>
                      <a:pt x="1877910" y="711194"/>
                    </a:lnTo>
                    <a:lnTo>
                      <a:pt x="1905000" y="864865"/>
                    </a:lnTo>
                    <a:lnTo>
                      <a:pt x="1721486" y="931667"/>
                    </a:lnTo>
                    <a:cubicBezTo>
                      <a:pt x="1724468" y="1036154"/>
                      <a:pt x="1706134" y="1140154"/>
                      <a:pt x="1667602" y="1237319"/>
                    </a:cubicBezTo>
                    <a:lnTo>
                      <a:pt x="1817206" y="1362870"/>
                    </a:lnTo>
                    <a:lnTo>
                      <a:pt x="1739201" y="1498007"/>
                    </a:lnTo>
                    <a:lnTo>
                      <a:pt x="1555689" y="1431195"/>
                    </a:lnTo>
                    <a:cubicBezTo>
                      <a:pt x="1490824" y="1513155"/>
                      <a:pt x="1409943" y="1581035"/>
                      <a:pt x="1317981" y="1630695"/>
                    </a:cubicBezTo>
                    <a:lnTo>
                      <a:pt x="1351898" y="1823055"/>
                    </a:lnTo>
                    <a:lnTo>
                      <a:pt x="1205295" y="1876425"/>
                    </a:lnTo>
                    <a:lnTo>
                      <a:pt x="1107653" y="1707263"/>
                    </a:lnTo>
                    <a:cubicBezTo>
                      <a:pt x="1005292" y="1728344"/>
                      <a:pt x="899708" y="1728344"/>
                      <a:pt x="797346" y="1707263"/>
                    </a:cubicBezTo>
                    <a:lnTo>
                      <a:pt x="699706" y="1876425"/>
                    </a:lnTo>
                    <a:lnTo>
                      <a:pt x="553103" y="1823055"/>
                    </a:lnTo>
                    <a:lnTo>
                      <a:pt x="587020" y="1630695"/>
                    </a:lnTo>
                    <a:cubicBezTo>
                      <a:pt x="495059" y="1581035"/>
                      <a:pt x="414177" y="1513154"/>
                      <a:pt x="349312" y="1431195"/>
                    </a:cubicBezTo>
                    <a:lnTo>
                      <a:pt x="165800" y="1498007"/>
                    </a:lnTo>
                    <a:lnTo>
                      <a:pt x="87794" y="1362870"/>
                    </a:lnTo>
                    <a:lnTo>
                      <a:pt x="237398" y="1237319"/>
                    </a:lnTo>
                    <a:cubicBezTo>
                      <a:pt x="198867" y="1140154"/>
                      <a:pt x="180532" y="1036154"/>
                      <a:pt x="183514" y="931667"/>
                    </a:cubicBezTo>
                    <a:lnTo>
                      <a:pt x="0" y="864865"/>
                    </a:lnTo>
                    <a:lnTo>
                      <a:pt x="27090" y="711194"/>
                    </a:lnTo>
                    <a:lnTo>
                      <a:pt x="222381" y="711199"/>
                    </a:lnTo>
                    <a:cubicBezTo>
                      <a:pt x="255309" y="611994"/>
                      <a:pt x="308100" y="520538"/>
                      <a:pt x="377535" y="442414"/>
                    </a:cubicBezTo>
                    <a:lnTo>
                      <a:pt x="279885" y="273257"/>
                    </a:lnTo>
                    <a:lnTo>
                      <a:pt x="399397" y="172955"/>
                    </a:lnTo>
                    <a:lnTo>
                      <a:pt x="548995" y="298513"/>
                    </a:lnTo>
                    <a:cubicBezTo>
                      <a:pt x="637974" y="243686"/>
                      <a:pt x="737190" y="207568"/>
                      <a:pt x="840588" y="192362"/>
                    </a:cubicBezTo>
                    <a:close/>
                  </a:path>
                </a:pathLst>
              </a:custGeom>
              <a:solidFill>
                <a:srgbClr val="A8A9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24" name="直接连接符 23">
              <a:extLst>
                <a:ext uri="{FF2B5EF4-FFF2-40B4-BE49-F238E27FC236}">
                  <a16:creationId xmlns:a16="http://schemas.microsoft.com/office/drawing/2014/main" id="{9796A641-926A-2280-EE5A-D03B6C22DD84}"/>
                </a:ext>
              </a:extLst>
            </p:cNvPr>
            <p:cNvCxnSpPr/>
            <p:nvPr/>
          </p:nvCxnSpPr>
          <p:spPr>
            <a:xfrm>
              <a:off x="5915997" y="3765071"/>
              <a:ext cx="0" cy="733589"/>
            </a:xfrm>
            <a:prstGeom prst="line">
              <a:avLst/>
            </a:prstGeom>
            <a:ln w="12700">
              <a:solidFill>
                <a:schemeClr val="bg1"/>
              </a:solidFill>
              <a:headEnd type="oval"/>
              <a:tailEnd type="oval"/>
            </a:ln>
          </p:spPr>
          <p:style>
            <a:lnRef idx="1">
              <a:schemeClr val="accent1"/>
            </a:lnRef>
            <a:fillRef idx="0">
              <a:schemeClr val="accent1"/>
            </a:fillRef>
            <a:effectRef idx="0">
              <a:schemeClr val="accent1"/>
            </a:effectRef>
            <a:fontRef idx="minor">
              <a:schemeClr val="tx1"/>
            </a:fontRef>
          </p:style>
        </p:cxnSp>
      </p:grpSp>
      <p:grpSp>
        <p:nvGrpSpPr>
          <p:cNvPr id="36" name="组合 35">
            <a:extLst>
              <a:ext uri="{FF2B5EF4-FFF2-40B4-BE49-F238E27FC236}">
                <a16:creationId xmlns:a16="http://schemas.microsoft.com/office/drawing/2014/main" id="{65490B42-C95D-6BC5-DFB8-549AD64FDC66}"/>
              </a:ext>
            </a:extLst>
          </p:cNvPr>
          <p:cNvGrpSpPr/>
          <p:nvPr/>
        </p:nvGrpSpPr>
        <p:grpSpPr>
          <a:xfrm>
            <a:off x="7804148" y="3003488"/>
            <a:ext cx="2483091" cy="2456982"/>
            <a:chOff x="7804148" y="3003488"/>
            <a:chExt cx="2483091" cy="2456982"/>
          </a:xfrm>
        </p:grpSpPr>
        <p:grpSp>
          <p:nvGrpSpPr>
            <p:cNvPr id="31" name="组合 30">
              <a:extLst>
                <a:ext uri="{FF2B5EF4-FFF2-40B4-BE49-F238E27FC236}">
                  <a16:creationId xmlns:a16="http://schemas.microsoft.com/office/drawing/2014/main" id="{4DC63560-9123-6159-EE90-900E70BDD48A}"/>
                </a:ext>
              </a:extLst>
            </p:cNvPr>
            <p:cNvGrpSpPr/>
            <p:nvPr/>
          </p:nvGrpSpPr>
          <p:grpSpPr>
            <a:xfrm>
              <a:off x="7804148" y="3257202"/>
              <a:ext cx="2483091" cy="2203268"/>
              <a:chOff x="7804148" y="3257202"/>
              <a:chExt cx="2483091" cy="2203268"/>
            </a:xfrm>
          </p:grpSpPr>
          <p:sp>
            <p:nvSpPr>
              <p:cNvPr id="14" name="任意多边形 360">
                <a:extLst>
                  <a:ext uri="{FF2B5EF4-FFF2-40B4-BE49-F238E27FC236}">
                    <a16:creationId xmlns:a16="http://schemas.microsoft.com/office/drawing/2014/main" id="{362BE0BD-2F60-5570-5926-1F62CAEF57FE}"/>
                  </a:ext>
                </a:extLst>
              </p:cNvPr>
              <p:cNvSpPr/>
              <p:nvPr/>
            </p:nvSpPr>
            <p:spPr>
              <a:xfrm>
                <a:off x="8166247" y="3371292"/>
                <a:ext cx="2120992" cy="2089178"/>
              </a:xfrm>
              <a:custGeom>
                <a:avLst/>
                <a:gdLst>
                  <a:gd name="connsiteX0" fmla="*/ 874495 w 1905000"/>
                  <a:gd name="connsiteY0" fmla="*/ 0 h 1876425"/>
                  <a:gd name="connsiteX1" fmla="*/ 1030506 w 1905000"/>
                  <a:gd name="connsiteY1" fmla="*/ 0 h 1876425"/>
                  <a:gd name="connsiteX2" fmla="*/ 1064413 w 1905000"/>
                  <a:gd name="connsiteY2" fmla="*/ 192362 h 1876425"/>
                  <a:gd name="connsiteX3" fmla="*/ 1356006 w 1905000"/>
                  <a:gd name="connsiteY3" fmla="*/ 298513 h 1876425"/>
                  <a:gd name="connsiteX4" fmla="*/ 1505604 w 1905000"/>
                  <a:gd name="connsiteY4" fmla="*/ 172955 h 1876425"/>
                  <a:gd name="connsiteX5" fmla="*/ 1625115 w 1905000"/>
                  <a:gd name="connsiteY5" fmla="*/ 273257 h 1876425"/>
                  <a:gd name="connsiteX6" fmla="*/ 1527465 w 1905000"/>
                  <a:gd name="connsiteY6" fmla="*/ 442414 h 1876425"/>
                  <a:gd name="connsiteX7" fmla="*/ 1682618 w 1905000"/>
                  <a:gd name="connsiteY7" fmla="*/ 711199 h 1876425"/>
                  <a:gd name="connsiteX8" fmla="*/ 1877910 w 1905000"/>
                  <a:gd name="connsiteY8" fmla="*/ 711194 h 1876425"/>
                  <a:gd name="connsiteX9" fmla="*/ 1905000 w 1905000"/>
                  <a:gd name="connsiteY9" fmla="*/ 864865 h 1876425"/>
                  <a:gd name="connsiteX10" fmla="*/ 1721486 w 1905000"/>
                  <a:gd name="connsiteY10" fmla="*/ 931667 h 1876425"/>
                  <a:gd name="connsiteX11" fmla="*/ 1667602 w 1905000"/>
                  <a:gd name="connsiteY11" fmla="*/ 1237319 h 1876425"/>
                  <a:gd name="connsiteX12" fmla="*/ 1817206 w 1905000"/>
                  <a:gd name="connsiteY12" fmla="*/ 1362870 h 1876425"/>
                  <a:gd name="connsiteX13" fmla="*/ 1739201 w 1905000"/>
                  <a:gd name="connsiteY13" fmla="*/ 1498007 h 1876425"/>
                  <a:gd name="connsiteX14" fmla="*/ 1555689 w 1905000"/>
                  <a:gd name="connsiteY14" fmla="*/ 1431195 h 1876425"/>
                  <a:gd name="connsiteX15" fmla="*/ 1317981 w 1905000"/>
                  <a:gd name="connsiteY15" fmla="*/ 1630695 h 1876425"/>
                  <a:gd name="connsiteX16" fmla="*/ 1351898 w 1905000"/>
                  <a:gd name="connsiteY16" fmla="*/ 1823055 h 1876425"/>
                  <a:gd name="connsiteX17" fmla="*/ 1205295 w 1905000"/>
                  <a:gd name="connsiteY17" fmla="*/ 1876425 h 1876425"/>
                  <a:gd name="connsiteX18" fmla="*/ 1107653 w 1905000"/>
                  <a:gd name="connsiteY18" fmla="*/ 1707263 h 1876425"/>
                  <a:gd name="connsiteX19" fmla="*/ 797346 w 1905000"/>
                  <a:gd name="connsiteY19" fmla="*/ 1707263 h 1876425"/>
                  <a:gd name="connsiteX20" fmla="*/ 699706 w 1905000"/>
                  <a:gd name="connsiteY20" fmla="*/ 1876425 h 1876425"/>
                  <a:gd name="connsiteX21" fmla="*/ 553103 w 1905000"/>
                  <a:gd name="connsiteY21" fmla="*/ 1823055 h 1876425"/>
                  <a:gd name="connsiteX22" fmla="*/ 587020 w 1905000"/>
                  <a:gd name="connsiteY22" fmla="*/ 1630695 h 1876425"/>
                  <a:gd name="connsiteX23" fmla="*/ 349312 w 1905000"/>
                  <a:gd name="connsiteY23" fmla="*/ 1431195 h 1876425"/>
                  <a:gd name="connsiteX24" fmla="*/ 165800 w 1905000"/>
                  <a:gd name="connsiteY24" fmla="*/ 1498007 h 1876425"/>
                  <a:gd name="connsiteX25" fmla="*/ 87794 w 1905000"/>
                  <a:gd name="connsiteY25" fmla="*/ 1362870 h 1876425"/>
                  <a:gd name="connsiteX26" fmla="*/ 237398 w 1905000"/>
                  <a:gd name="connsiteY26" fmla="*/ 1237319 h 1876425"/>
                  <a:gd name="connsiteX27" fmla="*/ 183514 w 1905000"/>
                  <a:gd name="connsiteY27" fmla="*/ 931667 h 1876425"/>
                  <a:gd name="connsiteX28" fmla="*/ 0 w 1905000"/>
                  <a:gd name="connsiteY28" fmla="*/ 864865 h 1876425"/>
                  <a:gd name="connsiteX29" fmla="*/ 27090 w 1905000"/>
                  <a:gd name="connsiteY29" fmla="*/ 711194 h 1876425"/>
                  <a:gd name="connsiteX30" fmla="*/ 222381 w 1905000"/>
                  <a:gd name="connsiteY30" fmla="*/ 711199 h 1876425"/>
                  <a:gd name="connsiteX31" fmla="*/ 377535 w 1905000"/>
                  <a:gd name="connsiteY31" fmla="*/ 442414 h 1876425"/>
                  <a:gd name="connsiteX32" fmla="*/ 279885 w 1905000"/>
                  <a:gd name="connsiteY32" fmla="*/ 273257 h 1876425"/>
                  <a:gd name="connsiteX33" fmla="*/ 399397 w 1905000"/>
                  <a:gd name="connsiteY33" fmla="*/ 172955 h 1876425"/>
                  <a:gd name="connsiteX34" fmla="*/ 548995 w 1905000"/>
                  <a:gd name="connsiteY34" fmla="*/ 298513 h 1876425"/>
                  <a:gd name="connsiteX35" fmla="*/ 840588 w 1905000"/>
                  <a:gd name="connsiteY35" fmla="*/ 192362 h 1876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905000" h="1876425">
                    <a:moveTo>
                      <a:pt x="874495" y="0"/>
                    </a:moveTo>
                    <a:lnTo>
                      <a:pt x="1030506" y="0"/>
                    </a:lnTo>
                    <a:lnTo>
                      <a:pt x="1064413" y="192362"/>
                    </a:lnTo>
                    <a:cubicBezTo>
                      <a:pt x="1167810" y="207568"/>
                      <a:pt x="1267026" y="243686"/>
                      <a:pt x="1356006" y="298513"/>
                    </a:cubicBezTo>
                    <a:lnTo>
                      <a:pt x="1505604" y="172955"/>
                    </a:lnTo>
                    <a:lnTo>
                      <a:pt x="1625115" y="273257"/>
                    </a:lnTo>
                    <a:lnTo>
                      <a:pt x="1527465" y="442414"/>
                    </a:lnTo>
                    <a:cubicBezTo>
                      <a:pt x="1596900" y="520538"/>
                      <a:pt x="1649691" y="611994"/>
                      <a:pt x="1682618" y="711199"/>
                    </a:cubicBezTo>
                    <a:lnTo>
                      <a:pt x="1877910" y="711194"/>
                    </a:lnTo>
                    <a:lnTo>
                      <a:pt x="1905000" y="864865"/>
                    </a:lnTo>
                    <a:lnTo>
                      <a:pt x="1721486" y="931667"/>
                    </a:lnTo>
                    <a:cubicBezTo>
                      <a:pt x="1724468" y="1036154"/>
                      <a:pt x="1706134" y="1140154"/>
                      <a:pt x="1667602" y="1237319"/>
                    </a:cubicBezTo>
                    <a:lnTo>
                      <a:pt x="1817206" y="1362870"/>
                    </a:lnTo>
                    <a:lnTo>
                      <a:pt x="1739201" y="1498007"/>
                    </a:lnTo>
                    <a:lnTo>
                      <a:pt x="1555689" y="1431195"/>
                    </a:lnTo>
                    <a:cubicBezTo>
                      <a:pt x="1490824" y="1513155"/>
                      <a:pt x="1409943" y="1581035"/>
                      <a:pt x="1317981" y="1630695"/>
                    </a:cubicBezTo>
                    <a:lnTo>
                      <a:pt x="1351898" y="1823055"/>
                    </a:lnTo>
                    <a:lnTo>
                      <a:pt x="1205295" y="1876425"/>
                    </a:lnTo>
                    <a:lnTo>
                      <a:pt x="1107653" y="1707263"/>
                    </a:lnTo>
                    <a:cubicBezTo>
                      <a:pt x="1005292" y="1728344"/>
                      <a:pt x="899708" y="1728344"/>
                      <a:pt x="797346" y="1707263"/>
                    </a:cubicBezTo>
                    <a:lnTo>
                      <a:pt x="699706" y="1876425"/>
                    </a:lnTo>
                    <a:lnTo>
                      <a:pt x="553103" y="1823055"/>
                    </a:lnTo>
                    <a:lnTo>
                      <a:pt x="587020" y="1630695"/>
                    </a:lnTo>
                    <a:cubicBezTo>
                      <a:pt x="495059" y="1581035"/>
                      <a:pt x="414177" y="1513154"/>
                      <a:pt x="349312" y="1431195"/>
                    </a:cubicBezTo>
                    <a:lnTo>
                      <a:pt x="165800" y="1498007"/>
                    </a:lnTo>
                    <a:lnTo>
                      <a:pt x="87794" y="1362870"/>
                    </a:lnTo>
                    <a:lnTo>
                      <a:pt x="237398" y="1237319"/>
                    </a:lnTo>
                    <a:cubicBezTo>
                      <a:pt x="198867" y="1140154"/>
                      <a:pt x="180532" y="1036154"/>
                      <a:pt x="183514" y="931667"/>
                    </a:cubicBezTo>
                    <a:lnTo>
                      <a:pt x="0" y="864865"/>
                    </a:lnTo>
                    <a:lnTo>
                      <a:pt x="27090" y="711194"/>
                    </a:lnTo>
                    <a:lnTo>
                      <a:pt x="222381" y="711199"/>
                    </a:lnTo>
                    <a:cubicBezTo>
                      <a:pt x="255309" y="611994"/>
                      <a:pt x="308100" y="520538"/>
                      <a:pt x="377535" y="442414"/>
                    </a:cubicBezTo>
                    <a:lnTo>
                      <a:pt x="279885" y="273257"/>
                    </a:lnTo>
                    <a:lnTo>
                      <a:pt x="399397" y="172955"/>
                    </a:lnTo>
                    <a:lnTo>
                      <a:pt x="548995" y="298513"/>
                    </a:lnTo>
                    <a:cubicBezTo>
                      <a:pt x="637974" y="243686"/>
                      <a:pt x="737190" y="207568"/>
                      <a:pt x="840588" y="192362"/>
                    </a:cubicBezTo>
                    <a:close/>
                  </a:path>
                </a:pathLst>
              </a:cu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latin typeface="微软雅黑" panose="020B0503020204020204" pitchFamily="34" charset="-122"/>
                    <a:ea typeface="微软雅黑" panose="020B0503020204020204" pitchFamily="34" charset="-122"/>
                  </a:rPr>
                  <a:t>添加标题</a:t>
                </a:r>
              </a:p>
            </p:txBody>
          </p:sp>
          <p:grpSp>
            <p:nvGrpSpPr>
              <p:cNvPr id="30" name="组合 29">
                <a:extLst>
                  <a:ext uri="{FF2B5EF4-FFF2-40B4-BE49-F238E27FC236}">
                    <a16:creationId xmlns:a16="http://schemas.microsoft.com/office/drawing/2014/main" id="{192CC703-3E3C-BD9E-4B5C-D3F1CA46581F}"/>
                  </a:ext>
                </a:extLst>
              </p:cNvPr>
              <p:cNvGrpSpPr/>
              <p:nvPr/>
            </p:nvGrpSpPr>
            <p:grpSpPr>
              <a:xfrm>
                <a:off x="7804148" y="3257202"/>
                <a:ext cx="1226195" cy="870908"/>
                <a:chOff x="7804148" y="3257202"/>
                <a:chExt cx="1226195" cy="870908"/>
              </a:xfrm>
            </p:grpSpPr>
            <p:sp>
              <p:nvSpPr>
                <p:cNvPr id="15" name="任意多边形 361">
                  <a:extLst>
                    <a:ext uri="{FF2B5EF4-FFF2-40B4-BE49-F238E27FC236}">
                      <a16:creationId xmlns:a16="http://schemas.microsoft.com/office/drawing/2014/main" id="{4C72C4A5-56AD-2CC0-7066-D1737F252C9D}"/>
                    </a:ext>
                  </a:extLst>
                </p:cNvPr>
                <p:cNvSpPr/>
                <p:nvPr/>
              </p:nvSpPr>
              <p:spPr>
                <a:xfrm>
                  <a:off x="8668244" y="3257202"/>
                  <a:ext cx="362099" cy="356667"/>
                </a:xfrm>
                <a:custGeom>
                  <a:avLst/>
                  <a:gdLst>
                    <a:gd name="connsiteX0" fmla="*/ 874495 w 1905000"/>
                    <a:gd name="connsiteY0" fmla="*/ 0 h 1876425"/>
                    <a:gd name="connsiteX1" fmla="*/ 1030506 w 1905000"/>
                    <a:gd name="connsiteY1" fmla="*/ 0 h 1876425"/>
                    <a:gd name="connsiteX2" fmla="*/ 1064413 w 1905000"/>
                    <a:gd name="connsiteY2" fmla="*/ 192362 h 1876425"/>
                    <a:gd name="connsiteX3" fmla="*/ 1356006 w 1905000"/>
                    <a:gd name="connsiteY3" fmla="*/ 298513 h 1876425"/>
                    <a:gd name="connsiteX4" fmla="*/ 1505604 w 1905000"/>
                    <a:gd name="connsiteY4" fmla="*/ 172955 h 1876425"/>
                    <a:gd name="connsiteX5" fmla="*/ 1625115 w 1905000"/>
                    <a:gd name="connsiteY5" fmla="*/ 273257 h 1876425"/>
                    <a:gd name="connsiteX6" fmla="*/ 1527465 w 1905000"/>
                    <a:gd name="connsiteY6" fmla="*/ 442414 h 1876425"/>
                    <a:gd name="connsiteX7" fmla="*/ 1682618 w 1905000"/>
                    <a:gd name="connsiteY7" fmla="*/ 711199 h 1876425"/>
                    <a:gd name="connsiteX8" fmla="*/ 1877910 w 1905000"/>
                    <a:gd name="connsiteY8" fmla="*/ 711194 h 1876425"/>
                    <a:gd name="connsiteX9" fmla="*/ 1905000 w 1905000"/>
                    <a:gd name="connsiteY9" fmla="*/ 864865 h 1876425"/>
                    <a:gd name="connsiteX10" fmla="*/ 1721486 w 1905000"/>
                    <a:gd name="connsiteY10" fmla="*/ 931667 h 1876425"/>
                    <a:gd name="connsiteX11" fmla="*/ 1667602 w 1905000"/>
                    <a:gd name="connsiteY11" fmla="*/ 1237319 h 1876425"/>
                    <a:gd name="connsiteX12" fmla="*/ 1817206 w 1905000"/>
                    <a:gd name="connsiteY12" fmla="*/ 1362870 h 1876425"/>
                    <a:gd name="connsiteX13" fmla="*/ 1739201 w 1905000"/>
                    <a:gd name="connsiteY13" fmla="*/ 1498007 h 1876425"/>
                    <a:gd name="connsiteX14" fmla="*/ 1555689 w 1905000"/>
                    <a:gd name="connsiteY14" fmla="*/ 1431195 h 1876425"/>
                    <a:gd name="connsiteX15" fmla="*/ 1317981 w 1905000"/>
                    <a:gd name="connsiteY15" fmla="*/ 1630695 h 1876425"/>
                    <a:gd name="connsiteX16" fmla="*/ 1351898 w 1905000"/>
                    <a:gd name="connsiteY16" fmla="*/ 1823055 h 1876425"/>
                    <a:gd name="connsiteX17" fmla="*/ 1205295 w 1905000"/>
                    <a:gd name="connsiteY17" fmla="*/ 1876425 h 1876425"/>
                    <a:gd name="connsiteX18" fmla="*/ 1107653 w 1905000"/>
                    <a:gd name="connsiteY18" fmla="*/ 1707263 h 1876425"/>
                    <a:gd name="connsiteX19" fmla="*/ 797346 w 1905000"/>
                    <a:gd name="connsiteY19" fmla="*/ 1707263 h 1876425"/>
                    <a:gd name="connsiteX20" fmla="*/ 699706 w 1905000"/>
                    <a:gd name="connsiteY20" fmla="*/ 1876425 h 1876425"/>
                    <a:gd name="connsiteX21" fmla="*/ 553103 w 1905000"/>
                    <a:gd name="connsiteY21" fmla="*/ 1823055 h 1876425"/>
                    <a:gd name="connsiteX22" fmla="*/ 587020 w 1905000"/>
                    <a:gd name="connsiteY22" fmla="*/ 1630695 h 1876425"/>
                    <a:gd name="connsiteX23" fmla="*/ 349312 w 1905000"/>
                    <a:gd name="connsiteY23" fmla="*/ 1431195 h 1876425"/>
                    <a:gd name="connsiteX24" fmla="*/ 165800 w 1905000"/>
                    <a:gd name="connsiteY24" fmla="*/ 1498007 h 1876425"/>
                    <a:gd name="connsiteX25" fmla="*/ 87794 w 1905000"/>
                    <a:gd name="connsiteY25" fmla="*/ 1362870 h 1876425"/>
                    <a:gd name="connsiteX26" fmla="*/ 237398 w 1905000"/>
                    <a:gd name="connsiteY26" fmla="*/ 1237319 h 1876425"/>
                    <a:gd name="connsiteX27" fmla="*/ 183514 w 1905000"/>
                    <a:gd name="connsiteY27" fmla="*/ 931667 h 1876425"/>
                    <a:gd name="connsiteX28" fmla="*/ 0 w 1905000"/>
                    <a:gd name="connsiteY28" fmla="*/ 864865 h 1876425"/>
                    <a:gd name="connsiteX29" fmla="*/ 27090 w 1905000"/>
                    <a:gd name="connsiteY29" fmla="*/ 711194 h 1876425"/>
                    <a:gd name="connsiteX30" fmla="*/ 222381 w 1905000"/>
                    <a:gd name="connsiteY30" fmla="*/ 711199 h 1876425"/>
                    <a:gd name="connsiteX31" fmla="*/ 377535 w 1905000"/>
                    <a:gd name="connsiteY31" fmla="*/ 442414 h 1876425"/>
                    <a:gd name="connsiteX32" fmla="*/ 279885 w 1905000"/>
                    <a:gd name="connsiteY32" fmla="*/ 273257 h 1876425"/>
                    <a:gd name="connsiteX33" fmla="*/ 399397 w 1905000"/>
                    <a:gd name="connsiteY33" fmla="*/ 172955 h 1876425"/>
                    <a:gd name="connsiteX34" fmla="*/ 548995 w 1905000"/>
                    <a:gd name="connsiteY34" fmla="*/ 298513 h 1876425"/>
                    <a:gd name="connsiteX35" fmla="*/ 840588 w 1905000"/>
                    <a:gd name="connsiteY35" fmla="*/ 192362 h 1876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905000" h="1876425">
                      <a:moveTo>
                        <a:pt x="874495" y="0"/>
                      </a:moveTo>
                      <a:lnTo>
                        <a:pt x="1030506" y="0"/>
                      </a:lnTo>
                      <a:lnTo>
                        <a:pt x="1064413" y="192362"/>
                      </a:lnTo>
                      <a:cubicBezTo>
                        <a:pt x="1167810" y="207568"/>
                        <a:pt x="1267026" y="243686"/>
                        <a:pt x="1356006" y="298513"/>
                      </a:cubicBezTo>
                      <a:lnTo>
                        <a:pt x="1505604" y="172955"/>
                      </a:lnTo>
                      <a:lnTo>
                        <a:pt x="1625115" y="273257"/>
                      </a:lnTo>
                      <a:lnTo>
                        <a:pt x="1527465" y="442414"/>
                      </a:lnTo>
                      <a:cubicBezTo>
                        <a:pt x="1596900" y="520538"/>
                        <a:pt x="1649691" y="611994"/>
                        <a:pt x="1682618" y="711199"/>
                      </a:cubicBezTo>
                      <a:lnTo>
                        <a:pt x="1877910" y="711194"/>
                      </a:lnTo>
                      <a:lnTo>
                        <a:pt x="1905000" y="864865"/>
                      </a:lnTo>
                      <a:lnTo>
                        <a:pt x="1721486" y="931667"/>
                      </a:lnTo>
                      <a:cubicBezTo>
                        <a:pt x="1724468" y="1036154"/>
                        <a:pt x="1706134" y="1140154"/>
                        <a:pt x="1667602" y="1237319"/>
                      </a:cubicBezTo>
                      <a:lnTo>
                        <a:pt x="1817206" y="1362870"/>
                      </a:lnTo>
                      <a:lnTo>
                        <a:pt x="1739201" y="1498007"/>
                      </a:lnTo>
                      <a:lnTo>
                        <a:pt x="1555689" y="1431195"/>
                      </a:lnTo>
                      <a:cubicBezTo>
                        <a:pt x="1490824" y="1513155"/>
                        <a:pt x="1409943" y="1581035"/>
                        <a:pt x="1317981" y="1630695"/>
                      </a:cubicBezTo>
                      <a:lnTo>
                        <a:pt x="1351898" y="1823055"/>
                      </a:lnTo>
                      <a:lnTo>
                        <a:pt x="1205295" y="1876425"/>
                      </a:lnTo>
                      <a:lnTo>
                        <a:pt x="1107653" y="1707263"/>
                      </a:lnTo>
                      <a:cubicBezTo>
                        <a:pt x="1005292" y="1728344"/>
                        <a:pt x="899708" y="1728344"/>
                        <a:pt x="797346" y="1707263"/>
                      </a:cubicBezTo>
                      <a:lnTo>
                        <a:pt x="699706" y="1876425"/>
                      </a:lnTo>
                      <a:lnTo>
                        <a:pt x="553103" y="1823055"/>
                      </a:lnTo>
                      <a:lnTo>
                        <a:pt x="587020" y="1630695"/>
                      </a:lnTo>
                      <a:cubicBezTo>
                        <a:pt x="495059" y="1581035"/>
                        <a:pt x="414177" y="1513154"/>
                        <a:pt x="349312" y="1431195"/>
                      </a:cubicBezTo>
                      <a:lnTo>
                        <a:pt x="165800" y="1498007"/>
                      </a:lnTo>
                      <a:lnTo>
                        <a:pt x="87794" y="1362870"/>
                      </a:lnTo>
                      <a:lnTo>
                        <a:pt x="237398" y="1237319"/>
                      </a:lnTo>
                      <a:cubicBezTo>
                        <a:pt x="198867" y="1140154"/>
                        <a:pt x="180532" y="1036154"/>
                        <a:pt x="183514" y="931667"/>
                      </a:cubicBezTo>
                      <a:lnTo>
                        <a:pt x="0" y="864865"/>
                      </a:lnTo>
                      <a:lnTo>
                        <a:pt x="27090" y="711194"/>
                      </a:lnTo>
                      <a:lnTo>
                        <a:pt x="222381" y="711199"/>
                      </a:lnTo>
                      <a:cubicBezTo>
                        <a:pt x="255309" y="611994"/>
                        <a:pt x="308100" y="520538"/>
                        <a:pt x="377535" y="442414"/>
                      </a:cubicBezTo>
                      <a:lnTo>
                        <a:pt x="279885" y="273257"/>
                      </a:lnTo>
                      <a:lnTo>
                        <a:pt x="399397" y="172955"/>
                      </a:lnTo>
                      <a:lnTo>
                        <a:pt x="548995" y="298513"/>
                      </a:lnTo>
                      <a:cubicBezTo>
                        <a:pt x="637974" y="243686"/>
                        <a:pt x="737190" y="207568"/>
                        <a:pt x="840588" y="192362"/>
                      </a:cubicBezTo>
                      <a:close/>
                    </a:path>
                  </a:pathLst>
                </a:custGeom>
                <a:solidFill>
                  <a:srgbClr val="A8A9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任意多边形 362">
                  <a:extLst>
                    <a:ext uri="{FF2B5EF4-FFF2-40B4-BE49-F238E27FC236}">
                      <a16:creationId xmlns:a16="http://schemas.microsoft.com/office/drawing/2014/main" id="{9F8E3255-41DB-137E-9000-856B527EB09D}"/>
                    </a:ext>
                  </a:extLst>
                </p:cNvPr>
                <p:cNvSpPr/>
                <p:nvPr/>
              </p:nvSpPr>
              <p:spPr>
                <a:xfrm>
                  <a:off x="7804148" y="3463042"/>
                  <a:ext cx="675197" cy="665068"/>
                </a:xfrm>
                <a:custGeom>
                  <a:avLst/>
                  <a:gdLst>
                    <a:gd name="connsiteX0" fmla="*/ 874495 w 1905000"/>
                    <a:gd name="connsiteY0" fmla="*/ 0 h 1876425"/>
                    <a:gd name="connsiteX1" fmla="*/ 1030506 w 1905000"/>
                    <a:gd name="connsiteY1" fmla="*/ 0 h 1876425"/>
                    <a:gd name="connsiteX2" fmla="*/ 1064413 w 1905000"/>
                    <a:gd name="connsiteY2" fmla="*/ 192362 h 1876425"/>
                    <a:gd name="connsiteX3" fmla="*/ 1356006 w 1905000"/>
                    <a:gd name="connsiteY3" fmla="*/ 298513 h 1876425"/>
                    <a:gd name="connsiteX4" fmla="*/ 1505604 w 1905000"/>
                    <a:gd name="connsiteY4" fmla="*/ 172955 h 1876425"/>
                    <a:gd name="connsiteX5" fmla="*/ 1625115 w 1905000"/>
                    <a:gd name="connsiteY5" fmla="*/ 273257 h 1876425"/>
                    <a:gd name="connsiteX6" fmla="*/ 1527465 w 1905000"/>
                    <a:gd name="connsiteY6" fmla="*/ 442414 h 1876425"/>
                    <a:gd name="connsiteX7" fmla="*/ 1682618 w 1905000"/>
                    <a:gd name="connsiteY7" fmla="*/ 711199 h 1876425"/>
                    <a:gd name="connsiteX8" fmla="*/ 1877910 w 1905000"/>
                    <a:gd name="connsiteY8" fmla="*/ 711194 h 1876425"/>
                    <a:gd name="connsiteX9" fmla="*/ 1905000 w 1905000"/>
                    <a:gd name="connsiteY9" fmla="*/ 864865 h 1876425"/>
                    <a:gd name="connsiteX10" fmla="*/ 1721486 w 1905000"/>
                    <a:gd name="connsiteY10" fmla="*/ 931667 h 1876425"/>
                    <a:gd name="connsiteX11" fmla="*/ 1667602 w 1905000"/>
                    <a:gd name="connsiteY11" fmla="*/ 1237319 h 1876425"/>
                    <a:gd name="connsiteX12" fmla="*/ 1817206 w 1905000"/>
                    <a:gd name="connsiteY12" fmla="*/ 1362870 h 1876425"/>
                    <a:gd name="connsiteX13" fmla="*/ 1739201 w 1905000"/>
                    <a:gd name="connsiteY13" fmla="*/ 1498007 h 1876425"/>
                    <a:gd name="connsiteX14" fmla="*/ 1555689 w 1905000"/>
                    <a:gd name="connsiteY14" fmla="*/ 1431195 h 1876425"/>
                    <a:gd name="connsiteX15" fmla="*/ 1317981 w 1905000"/>
                    <a:gd name="connsiteY15" fmla="*/ 1630695 h 1876425"/>
                    <a:gd name="connsiteX16" fmla="*/ 1351898 w 1905000"/>
                    <a:gd name="connsiteY16" fmla="*/ 1823055 h 1876425"/>
                    <a:gd name="connsiteX17" fmla="*/ 1205295 w 1905000"/>
                    <a:gd name="connsiteY17" fmla="*/ 1876425 h 1876425"/>
                    <a:gd name="connsiteX18" fmla="*/ 1107653 w 1905000"/>
                    <a:gd name="connsiteY18" fmla="*/ 1707263 h 1876425"/>
                    <a:gd name="connsiteX19" fmla="*/ 797346 w 1905000"/>
                    <a:gd name="connsiteY19" fmla="*/ 1707263 h 1876425"/>
                    <a:gd name="connsiteX20" fmla="*/ 699706 w 1905000"/>
                    <a:gd name="connsiteY20" fmla="*/ 1876425 h 1876425"/>
                    <a:gd name="connsiteX21" fmla="*/ 553103 w 1905000"/>
                    <a:gd name="connsiteY21" fmla="*/ 1823055 h 1876425"/>
                    <a:gd name="connsiteX22" fmla="*/ 587020 w 1905000"/>
                    <a:gd name="connsiteY22" fmla="*/ 1630695 h 1876425"/>
                    <a:gd name="connsiteX23" fmla="*/ 349312 w 1905000"/>
                    <a:gd name="connsiteY23" fmla="*/ 1431195 h 1876425"/>
                    <a:gd name="connsiteX24" fmla="*/ 165800 w 1905000"/>
                    <a:gd name="connsiteY24" fmla="*/ 1498007 h 1876425"/>
                    <a:gd name="connsiteX25" fmla="*/ 87794 w 1905000"/>
                    <a:gd name="connsiteY25" fmla="*/ 1362870 h 1876425"/>
                    <a:gd name="connsiteX26" fmla="*/ 237398 w 1905000"/>
                    <a:gd name="connsiteY26" fmla="*/ 1237319 h 1876425"/>
                    <a:gd name="connsiteX27" fmla="*/ 183514 w 1905000"/>
                    <a:gd name="connsiteY27" fmla="*/ 931667 h 1876425"/>
                    <a:gd name="connsiteX28" fmla="*/ 0 w 1905000"/>
                    <a:gd name="connsiteY28" fmla="*/ 864865 h 1876425"/>
                    <a:gd name="connsiteX29" fmla="*/ 27090 w 1905000"/>
                    <a:gd name="connsiteY29" fmla="*/ 711194 h 1876425"/>
                    <a:gd name="connsiteX30" fmla="*/ 222381 w 1905000"/>
                    <a:gd name="connsiteY30" fmla="*/ 711199 h 1876425"/>
                    <a:gd name="connsiteX31" fmla="*/ 377535 w 1905000"/>
                    <a:gd name="connsiteY31" fmla="*/ 442414 h 1876425"/>
                    <a:gd name="connsiteX32" fmla="*/ 279885 w 1905000"/>
                    <a:gd name="connsiteY32" fmla="*/ 273257 h 1876425"/>
                    <a:gd name="connsiteX33" fmla="*/ 399397 w 1905000"/>
                    <a:gd name="connsiteY33" fmla="*/ 172955 h 1876425"/>
                    <a:gd name="connsiteX34" fmla="*/ 548995 w 1905000"/>
                    <a:gd name="connsiteY34" fmla="*/ 298513 h 1876425"/>
                    <a:gd name="connsiteX35" fmla="*/ 840588 w 1905000"/>
                    <a:gd name="connsiteY35" fmla="*/ 192362 h 1876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905000" h="1876425">
                      <a:moveTo>
                        <a:pt x="874495" y="0"/>
                      </a:moveTo>
                      <a:lnTo>
                        <a:pt x="1030506" y="0"/>
                      </a:lnTo>
                      <a:lnTo>
                        <a:pt x="1064413" y="192362"/>
                      </a:lnTo>
                      <a:cubicBezTo>
                        <a:pt x="1167810" y="207568"/>
                        <a:pt x="1267026" y="243686"/>
                        <a:pt x="1356006" y="298513"/>
                      </a:cubicBezTo>
                      <a:lnTo>
                        <a:pt x="1505604" y="172955"/>
                      </a:lnTo>
                      <a:lnTo>
                        <a:pt x="1625115" y="273257"/>
                      </a:lnTo>
                      <a:lnTo>
                        <a:pt x="1527465" y="442414"/>
                      </a:lnTo>
                      <a:cubicBezTo>
                        <a:pt x="1596900" y="520538"/>
                        <a:pt x="1649691" y="611994"/>
                        <a:pt x="1682618" y="711199"/>
                      </a:cubicBezTo>
                      <a:lnTo>
                        <a:pt x="1877910" y="711194"/>
                      </a:lnTo>
                      <a:lnTo>
                        <a:pt x="1905000" y="864865"/>
                      </a:lnTo>
                      <a:lnTo>
                        <a:pt x="1721486" y="931667"/>
                      </a:lnTo>
                      <a:cubicBezTo>
                        <a:pt x="1724468" y="1036154"/>
                        <a:pt x="1706134" y="1140154"/>
                        <a:pt x="1667602" y="1237319"/>
                      </a:cubicBezTo>
                      <a:lnTo>
                        <a:pt x="1817206" y="1362870"/>
                      </a:lnTo>
                      <a:lnTo>
                        <a:pt x="1739201" y="1498007"/>
                      </a:lnTo>
                      <a:lnTo>
                        <a:pt x="1555689" y="1431195"/>
                      </a:lnTo>
                      <a:cubicBezTo>
                        <a:pt x="1490824" y="1513155"/>
                        <a:pt x="1409943" y="1581035"/>
                        <a:pt x="1317981" y="1630695"/>
                      </a:cubicBezTo>
                      <a:lnTo>
                        <a:pt x="1351898" y="1823055"/>
                      </a:lnTo>
                      <a:lnTo>
                        <a:pt x="1205295" y="1876425"/>
                      </a:lnTo>
                      <a:lnTo>
                        <a:pt x="1107653" y="1707263"/>
                      </a:lnTo>
                      <a:cubicBezTo>
                        <a:pt x="1005292" y="1728344"/>
                        <a:pt x="899708" y="1728344"/>
                        <a:pt x="797346" y="1707263"/>
                      </a:cubicBezTo>
                      <a:lnTo>
                        <a:pt x="699706" y="1876425"/>
                      </a:lnTo>
                      <a:lnTo>
                        <a:pt x="553103" y="1823055"/>
                      </a:lnTo>
                      <a:lnTo>
                        <a:pt x="587020" y="1630695"/>
                      </a:lnTo>
                      <a:cubicBezTo>
                        <a:pt x="495059" y="1581035"/>
                        <a:pt x="414177" y="1513154"/>
                        <a:pt x="349312" y="1431195"/>
                      </a:cubicBezTo>
                      <a:lnTo>
                        <a:pt x="165800" y="1498007"/>
                      </a:lnTo>
                      <a:lnTo>
                        <a:pt x="87794" y="1362870"/>
                      </a:lnTo>
                      <a:lnTo>
                        <a:pt x="237398" y="1237319"/>
                      </a:lnTo>
                      <a:cubicBezTo>
                        <a:pt x="198867" y="1140154"/>
                        <a:pt x="180532" y="1036154"/>
                        <a:pt x="183514" y="931667"/>
                      </a:cubicBezTo>
                      <a:lnTo>
                        <a:pt x="0" y="864865"/>
                      </a:lnTo>
                      <a:lnTo>
                        <a:pt x="27090" y="711194"/>
                      </a:lnTo>
                      <a:lnTo>
                        <a:pt x="222381" y="711199"/>
                      </a:lnTo>
                      <a:cubicBezTo>
                        <a:pt x="255309" y="611994"/>
                        <a:pt x="308100" y="520538"/>
                        <a:pt x="377535" y="442414"/>
                      </a:cubicBezTo>
                      <a:lnTo>
                        <a:pt x="279885" y="273257"/>
                      </a:lnTo>
                      <a:lnTo>
                        <a:pt x="399397" y="172955"/>
                      </a:lnTo>
                      <a:lnTo>
                        <a:pt x="548995" y="298513"/>
                      </a:lnTo>
                      <a:cubicBezTo>
                        <a:pt x="637974" y="243686"/>
                        <a:pt x="737190" y="207568"/>
                        <a:pt x="840588" y="192362"/>
                      </a:cubicBezTo>
                      <a:close/>
                    </a:path>
                  </a:pathLst>
                </a:custGeom>
                <a:solidFill>
                  <a:srgbClr val="2E2D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cxnSp>
          <p:nvCxnSpPr>
            <p:cNvPr id="25" name="直接连接符 24">
              <a:extLst>
                <a:ext uri="{FF2B5EF4-FFF2-40B4-BE49-F238E27FC236}">
                  <a16:creationId xmlns:a16="http://schemas.microsoft.com/office/drawing/2014/main" id="{D5B7A6F5-1ADB-9AD8-4C65-5A28C4D806EC}"/>
                </a:ext>
              </a:extLst>
            </p:cNvPr>
            <p:cNvCxnSpPr/>
            <p:nvPr/>
          </p:nvCxnSpPr>
          <p:spPr>
            <a:xfrm flipV="1">
              <a:off x="9226743" y="3003488"/>
              <a:ext cx="0" cy="792088"/>
            </a:xfrm>
            <a:prstGeom prst="line">
              <a:avLst/>
            </a:prstGeom>
            <a:ln w="12700">
              <a:solidFill>
                <a:schemeClr val="bg1"/>
              </a:solidFill>
              <a:headEnd type="oval"/>
              <a:tailEnd type="oval"/>
            </a:ln>
          </p:spPr>
          <p:style>
            <a:lnRef idx="1">
              <a:schemeClr val="accent1"/>
            </a:lnRef>
            <a:fillRef idx="0">
              <a:schemeClr val="accent1"/>
            </a:fillRef>
            <a:effectRef idx="0">
              <a:schemeClr val="accent1"/>
            </a:effectRef>
            <a:fontRef idx="minor">
              <a:schemeClr val="tx1"/>
            </a:fontRef>
          </p:style>
        </p:cxnSp>
      </p:grpSp>
      <p:sp>
        <p:nvSpPr>
          <p:cNvPr id="26" name="文本框 25">
            <a:extLst>
              <a:ext uri="{FF2B5EF4-FFF2-40B4-BE49-F238E27FC236}">
                <a16:creationId xmlns:a16="http://schemas.microsoft.com/office/drawing/2014/main" id="{10D62D80-5F04-E118-0E52-05A0032F0EAC}"/>
              </a:ext>
            </a:extLst>
          </p:cNvPr>
          <p:cNvSpPr txBox="1"/>
          <p:nvPr/>
        </p:nvSpPr>
        <p:spPr>
          <a:xfrm>
            <a:off x="1700083" y="208891"/>
            <a:ext cx="2109486" cy="276999"/>
          </a:xfrm>
          <a:prstGeom prst="rect">
            <a:avLst/>
          </a:prstGeom>
          <a:noFill/>
        </p:spPr>
        <p:txBody>
          <a:bodyPr wrap="square" rtlCol="0">
            <a:spAutoFit/>
          </a:bodyPr>
          <a:lstStyle/>
          <a:p>
            <a:r>
              <a:rPr lang="zh-CN" altLang="en-US" sz="1200" b="1" dirty="0">
                <a:solidFill>
                  <a:schemeClr val="bg1"/>
                </a:solidFill>
              </a:rPr>
              <a:t>ADD YOUR TEXT HERE</a:t>
            </a:r>
          </a:p>
        </p:txBody>
      </p:sp>
      <p:sp>
        <p:nvSpPr>
          <p:cNvPr id="27" name="文本框 26">
            <a:extLst>
              <a:ext uri="{FF2B5EF4-FFF2-40B4-BE49-F238E27FC236}">
                <a16:creationId xmlns:a16="http://schemas.microsoft.com/office/drawing/2014/main" id="{9BAE649C-BDD3-037A-0A48-CED7B5771E68}"/>
              </a:ext>
            </a:extLst>
          </p:cNvPr>
          <p:cNvSpPr txBox="1"/>
          <p:nvPr/>
        </p:nvSpPr>
        <p:spPr>
          <a:xfrm>
            <a:off x="143101" y="106425"/>
            <a:ext cx="1614434" cy="400110"/>
          </a:xfrm>
          <a:prstGeom prst="rect">
            <a:avLst/>
          </a:prstGeom>
          <a:noFill/>
        </p:spPr>
        <p:txBody>
          <a:bodyPr wrap="square" rtlCol="0">
            <a:spAutoFit/>
          </a:bodyPr>
          <a:lstStyle/>
          <a:p>
            <a:r>
              <a:rPr lang="zh-CN" altLang="en-US" sz="2000" b="1" spc="300" dirty="0">
                <a:solidFill>
                  <a:schemeClr val="bg1"/>
                </a:solidFill>
                <a:latin typeface="+mj-ea"/>
                <a:ea typeface="+mj-ea"/>
              </a:rPr>
              <a:t>论文框架</a:t>
            </a:r>
            <a:endParaRPr lang="zh-CN" altLang="en-US" sz="1400" b="1" spc="300" dirty="0">
              <a:solidFill>
                <a:schemeClr val="bg1"/>
              </a:solidFill>
              <a:latin typeface="+mj-ea"/>
            </a:endParaRPr>
          </a:p>
        </p:txBody>
      </p:sp>
    </p:spTree>
    <p:extLst>
      <p:ext uri="{BB962C8B-B14F-4D97-AF65-F5344CB8AC3E}">
        <p14:creationId xmlns:p14="http://schemas.microsoft.com/office/powerpoint/2010/main" val="2775777997"/>
      </p:ext>
    </p:extLst>
  </p:cSld>
  <p:clrMapOvr>
    <a:masterClrMapping/>
  </p:clrMapOvr>
  <p:transition spd="slow">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iterate type="lt">
                                    <p:tmPct val="10000"/>
                                  </p:iterate>
                                  <p:childTnLst>
                                    <p:set>
                                      <p:cBhvr>
                                        <p:cTn id="6" dur="1" fill="hold">
                                          <p:stCondLst>
                                            <p:cond delay="0"/>
                                          </p:stCondLst>
                                        </p:cTn>
                                        <p:tgtEl>
                                          <p:spTgt spid="27"/>
                                        </p:tgtEl>
                                        <p:attrNameLst>
                                          <p:attrName>style.visibility</p:attrName>
                                        </p:attrNameLst>
                                      </p:cBhvr>
                                      <p:to>
                                        <p:strVal val="visible"/>
                                      </p:to>
                                    </p:set>
                                    <p:anim calcmode="lin" valueType="num">
                                      <p:cBhvr>
                                        <p:cTn id="7" dur="500" fill="hold"/>
                                        <p:tgtEl>
                                          <p:spTgt spid="27"/>
                                        </p:tgtEl>
                                        <p:attrNameLst>
                                          <p:attrName>ppt_w</p:attrName>
                                        </p:attrNameLst>
                                      </p:cBhvr>
                                      <p:tavLst>
                                        <p:tav tm="0">
                                          <p:val>
                                            <p:fltVal val="0"/>
                                          </p:val>
                                        </p:tav>
                                        <p:tav tm="100000">
                                          <p:val>
                                            <p:strVal val="#ppt_w"/>
                                          </p:val>
                                        </p:tav>
                                      </p:tavLst>
                                    </p:anim>
                                    <p:anim calcmode="lin" valueType="num">
                                      <p:cBhvr>
                                        <p:cTn id="8" dur="500" fill="hold"/>
                                        <p:tgtEl>
                                          <p:spTgt spid="27"/>
                                        </p:tgtEl>
                                        <p:attrNameLst>
                                          <p:attrName>ppt_h</p:attrName>
                                        </p:attrNameLst>
                                      </p:cBhvr>
                                      <p:tavLst>
                                        <p:tav tm="0">
                                          <p:val>
                                            <p:fltVal val="0"/>
                                          </p:val>
                                        </p:tav>
                                        <p:tav tm="100000">
                                          <p:val>
                                            <p:strVal val="#ppt_h"/>
                                          </p:val>
                                        </p:tav>
                                      </p:tavLst>
                                    </p:anim>
                                    <p:animEffect transition="in" filter="fade">
                                      <p:cBhvr>
                                        <p:cTn id="9" dur="500"/>
                                        <p:tgtEl>
                                          <p:spTgt spid="27"/>
                                        </p:tgtEl>
                                      </p:cBhvr>
                                    </p:animEffect>
                                  </p:childTnLst>
                                </p:cTn>
                              </p:par>
                              <p:par>
                                <p:cTn id="10" presetID="53" presetClass="entr" presetSubtype="16" fill="hold" grpId="0" nodeType="withEffect">
                                  <p:stCondLst>
                                    <p:cond delay="250"/>
                                  </p:stCondLst>
                                  <p:iterate type="lt">
                                    <p:tmPct val="10000"/>
                                  </p:iterate>
                                  <p:childTnLst>
                                    <p:set>
                                      <p:cBhvr>
                                        <p:cTn id="11" dur="1" fill="hold">
                                          <p:stCondLst>
                                            <p:cond delay="0"/>
                                          </p:stCondLst>
                                        </p:cTn>
                                        <p:tgtEl>
                                          <p:spTgt spid="26"/>
                                        </p:tgtEl>
                                        <p:attrNameLst>
                                          <p:attrName>style.visibility</p:attrName>
                                        </p:attrNameLst>
                                      </p:cBhvr>
                                      <p:to>
                                        <p:strVal val="visible"/>
                                      </p:to>
                                    </p:set>
                                    <p:anim calcmode="lin" valueType="num">
                                      <p:cBhvr>
                                        <p:cTn id="12" dur="500" fill="hold"/>
                                        <p:tgtEl>
                                          <p:spTgt spid="26"/>
                                        </p:tgtEl>
                                        <p:attrNameLst>
                                          <p:attrName>ppt_w</p:attrName>
                                        </p:attrNameLst>
                                      </p:cBhvr>
                                      <p:tavLst>
                                        <p:tav tm="0">
                                          <p:val>
                                            <p:fltVal val="0"/>
                                          </p:val>
                                        </p:tav>
                                        <p:tav tm="100000">
                                          <p:val>
                                            <p:strVal val="#ppt_w"/>
                                          </p:val>
                                        </p:tav>
                                      </p:tavLst>
                                    </p:anim>
                                    <p:anim calcmode="lin" valueType="num">
                                      <p:cBhvr>
                                        <p:cTn id="13" dur="500" fill="hold"/>
                                        <p:tgtEl>
                                          <p:spTgt spid="26"/>
                                        </p:tgtEl>
                                        <p:attrNameLst>
                                          <p:attrName>ppt_h</p:attrName>
                                        </p:attrNameLst>
                                      </p:cBhvr>
                                      <p:tavLst>
                                        <p:tav tm="0">
                                          <p:val>
                                            <p:fltVal val="0"/>
                                          </p:val>
                                        </p:tav>
                                        <p:tav tm="100000">
                                          <p:val>
                                            <p:strVal val="#ppt_h"/>
                                          </p:val>
                                        </p:tav>
                                      </p:tavLst>
                                    </p:anim>
                                    <p:animEffect transition="in" filter="fade">
                                      <p:cBhvr>
                                        <p:cTn id="14" dur="500"/>
                                        <p:tgtEl>
                                          <p:spTgt spid="26"/>
                                        </p:tgtEl>
                                      </p:cBhvr>
                                    </p:animEffect>
                                  </p:childTnLst>
                                </p:cTn>
                              </p:par>
                            </p:childTnLst>
                          </p:cTn>
                        </p:par>
                      </p:childTnLst>
                    </p:cTn>
                  </p:par>
                  <p:par>
                    <p:cTn id="15" fill="hold">
                      <p:stCondLst>
                        <p:cond delay="indefinite"/>
                      </p:stCondLst>
                      <p:childTnLst>
                        <p:par>
                          <p:cTn id="16" fill="hold">
                            <p:stCondLst>
                              <p:cond delay="0"/>
                            </p:stCondLst>
                            <p:childTnLst>
                              <p:par>
                                <p:cTn id="17" presetID="21" presetClass="entr" presetSubtype="1" fill="hold" nodeType="clickEffect">
                                  <p:stCondLst>
                                    <p:cond delay="0"/>
                                  </p:stCondLst>
                                  <p:childTnLst>
                                    <p:set>
                                      <p:cBhvr>
                                        <p:cTn id="18" dur="1" fill="hold">
                                          <p:stCondLst>
                                            <p:cond delay="0"/>
                                          </p:stCondLst>
                                        </p:cTn>
                                        <p:tgtEl>
                                          <p:spTgt spid="28"/>
                                        </p:tgtEl>
                                        <p:attrNameLst>
                                          <p:attrName>style.visibility</p:attrName>
                                        </p:attrNameLst>
                                      </p:cBhvr>
                                      <p:to>
                                        <p:strVal val="visible"/>
                                      </p:to>
                                    </p:set>
                                    <p:animEffect transition="in" filter="wheel(1)">
                                      <p:cBhvr>
                                        <p:cTn id="19" dur="2000"/>
                                        <p:tgtEl>
                                          <p:spTgt spid="28"/>
                                        </p:tgtEl>
                                      </p:cBhvr>
                                    </p:animEffect>
                                  </p:childTnLst>
                                </p:cTn>
                              </p:par>
                              <p:par>
                                <p:cTn id="20" presetID="2" presetClass="entr" presetSubtype="4" fill="hold" nodeType="withEffect">
                                  <p:stCondLst>
                                    <p:cond delay="600"/>
                                  </p:stCondLst>
                                  <p:childTnLst>
                                    <p:set>
                                      <p:cBhvr>
                                        <p:cTn id="21" dur="1" fill="hold">
                                          <p:stCondLst>
                                            <p:cond delay="0"/>
                                          </p:stCondLst>
                                        </p:cTn>
                                        <p:tgtEl>
                                          <p:spTgt spid="34"/>
                                        </p:tgtEl>
                                        <p:attrNameLst>
                                          <p:attrName>style.visibility</p:attrName>
                                        </p:attrNameLst>
                                      </p:cBhvr>
                                      <p:to>
                                        <p:strVal val="visible"/>
                                      </p:to>
                                    </p:set>
                                    <p:anim calcmode="lin" valueType="num">
                                      <p:cBhvr additive="base">
                                        <p:cTn id="22" dur="1400" fill="hold"/>
                                        <p:tgtEl>
                                          <p:spTgt spid="34"/>
                                        </p:tgtEl>
                                        <p:attrNameLst>
                                          <p:attrName>ppt_x</p:attrName>
                                        </p:attrNameLst>
                                      </p:cBhvr>
                                      <p:tavLst>
                                        <p:tav tm="0">
                                          <p:val>
                                            <p:strVal val="#ppt_x"/>
                                          </p:val>
                                        </p:tav>
                                        <p:tav tm="100000">
                                          <p:val>
                                            <p:strVal val="#ppt_x"/>
                                          </p:val>
                                        </p:tav>
                                      </p:tavLst>
                                    </p:anim>
                                    <p:anim calcmode="lin" valueType="num">
                                      <p:cBhvr additive="base">
                                        <p:cTn id="23" dur="1400" fill="hold"/>
                                        <p:tgtEl>
                                          <p:spTgt spid="34"/>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1" presetClass="entr" presetSubtype="1" fill="hold" nodeType="clickEffect">
                                  <p:stCondLst>
                                    <p:cond delay="0"/>
                                  </p:stCondLst>
                                  <p:childTnLst>
                                    <p:set>
                                      <p:cBhvr>
                                        <p:cTn id="27" dur="1" fill="hold">
                                          <p:stCondLst>
                                            <p:cond delay="0"/>
                                          </p:stCondLst>
                                        </p:cTn>
                                        <p:tgtEl>
                                          <p:spTgt spid="35"/>
                                        </p:tgtEl>
                                        <p:attrNameLst>
                                          <p:attrName>style.visibility</p:attrName>
                                        </p:attrNameLst>
                                      </p:cBhvr>
                                      <p:to>
                                        <p:strVal val="visible"/>
                                      </p:to>
                                    </p:set>
                                    <p:animEffect transition="in" filter="wheel(1)">
                                      <p:cBhvr>
                                        <p:cTn id="28" dur="2000"/>
                                        <p:tgtEl>
                                          <p:spTgt spid="35"/>
                                        </p:tgtEl>
                                      </p:cBhvr>
                                    </p:animEffect>
                                  </p:childTnLst>
                                </p:cTn>
                              </p:par>
                              <p:par>
                                <p:cTn id="29" presetID="2" presetClass="entr" presetSubtype="1" fill="hold" nodeType="withEffect">
                                  <p:stCondLst>
                                    <p:cond delay="700"/>
                                  </p:stCondLst>
                                  <p:childTnLst>
                                    <p:set>
                                      <p:cBhvr>
                                        <p:cTn id="30" dur="1" fill="hold">
                                          <p:stCondLst>
                                            <p:cond delay="0"/>
                                          </p:stCondLst>
                                        </p:cTn>
                                        <p:tgtEl>
                                          <p:spTgt spid="32"/>
                                        </p:tgtEl>
                                        <p:attrNameLst>
                                          <p:attrName>style.visibility</p:attrName>
                                        </p:attrNameLst>
                                      </p:cBhvr>
                                      <p:to>
                                        <p:strVal val="visible"/>
                                      </p:to>
                                    </p:set>
                                    <p:anim calcmode="lin" valueType="num">
                                      <p:cBhvr additive="base">
                                        <p:cTn id="31" dur="1500" fill="hold"/>
                                        <p:tgtEl>
                                          <p:spTgt spid="32"/>
                                        </p:tgtEl>
                                        <p:attrNameLst>
                                          <p:attrName>ppt_x</p:attrName>
                                        </p:attrNameLst>
                                      </p:cBhvr>
                                      <p:tavLst>
                                        <p:tav tm="0">
                                          <p:val>
                                            <p:strVal val="#ppt_x"/>
                                          </p:val>
                                        </p:tav>
                                        <p:tav tm="100000">
                                          <p:val>
                                            <p:strVal val="#ppt_x"/>
                                          </p:val>
                                        </p:tav>
                                      </p:tavLst>
                                    </p:anim>
                                    <p:anim calcmode="lin" valueType="num">
                                      <p:cBhvr additive="base">
                                        <p:cTn id="32" dur="1500" fill="hold"/>
                                        <p:tgtEl>
                                          <p:spTgt spid="32"/>
                                        </p:tgtEl>
                                        <p:attrNameLst>
                                          <p:attrName>ppt_y</p:attrName>
                                        </p:attrNameLst>
                                      </p:cBhvr>
                                      <p:tavLst>
                                        <p:tav tm="0">
                                          <p:val>
                                            <p:strVal val="0-#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1" presetClass="entr" presetSubtype="1" fill="hold" nodeType="clickEffect">
                                  <p:stCondLst>
                                    <p:cond delay="0"/>
                                  </p:stCondLst>
                                  <p:childTnLst>
                                    <p:set>
                                      <p:cBhvr>
                                        <p:cTn id="36" dur="1" fill="hold">
                                          <p:stCondLst>
                                            <p:cond delay="0"/>
                                          </p:stCondLst>
                                        </p:cTn>
                                        <p:tgtEl>
                                          <p:spTgt spid="36"/>
                                        </p:tgtEl>
                                        <p:attrNameLst>
                                          <p:attrName>style.visibility</p:attrName>
                                        </p:attrNameLst>
                                      </p:cBhvr>
                                      <p:to>
                                        <p:strVal val="visible"/>
                                      </p:to>
                                    </p:set>
                                    <p:animEffect transition="in" filter="wheel(1)">
                                      <p:cBhvr>
                                        <p:cTn id="37" dur="2000"/>
                                        <p:tgtEl>
                                          <p:spTgt spid="36"/>
                                        </p:tgtEl>
                                      </p:cBhvr>
                                    </p:animEffect>
                                  </p:childTnLst>
                                </p:cTn>
                              </p:par>
                              <p:par>
                                <p:cTn id="38" presetID="2" presetClass="entr" presetSubtype="4" fill="hold" nodeType="withEffect">
                                  <p:stCondLst>
                                    <p:cond delay="1000"/>
                                  </p:stCondLst>
                                  <p:childTnLst>
                                    <p:set>
                                      <p:cBhvr>
                                        <p:cTn id="39" dur="1" fill="hold">
                                          <p:stCondLst>
                                            <p:cond delay="0"/>
                                          </p:stCondLst>
                                        </p:cTn>
                                        <p:tgtEl>
                                          <p:spTgt spid="33"/>
                                        </p:tgtEl>
                                        <p:attrNameLst>
                                          <p:attrName>style.visibility</p:attrName>
                                        </p:attrNameLst>
                                      </p:cBhvr>
                                      <p:to>
                                        <p:strVal val="visible"/>
                                      </p:to>
                                    </p:set>
                                    <p:anim calcmode="lin" valueType="num">
                                      <p:cBhvr additive="base">
                                        <p:cTn id="40" dur="1400" fill="hold"/>
                                        <p:tgtEl>
                                          <p:spTgt spid="33"/>
                                        </p:tgtEl>
                                        <p:attrNameLst>
                                          <p:attrName>ppt_x</p:attrName>
                                        </p:attrNameLst>
                                      </p:cBhvr>
                                      <p:tavLst>
                                        <p:tav tm="0">
                                          <p:val>
                                            <p:strVal val="#ppt_x"/>
                                          </p:val>
                                        </p:tav>
                                        <p:tav tm="100000">
                                          <p:val>
                                            <p:strVal val="#ppt_x"/>
                                          </p:val>
                                        </p:tav>
                                      </p:tavLst>
                                    </p:anim>
                                    <p:anim calcmode="lin" valueType="num">
                                      <p:cBhvr additive="base">
                                        <p:cTn id="41" dur="1400" fill="hold"/>
                                        <p:tgtEl>
                                          <p:spTgt spid="3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a:extLst>
              <a:ext uri="{FF2B5EF4-FFF2-40B4-BE49-F238E27FC236}">
                <a16:creationId xmlns:a16="http://schemas.microsoft.com/office/drawing/2014/main" id="{8B8CECA2-44AA-34C0-DDE4-487C6028DD5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5351" y="0"/>
            <a:ext cx="12478460" cy="7055708"/>
          </a:xfrm>
          <a:prstGeom prst="rect">
            <a:avLst/>
          </a:prstGeom>
        </p:spPr>
      </p:pic>
      <p:sp>
        <p:nvSpPr>
          <p:cNvPr id="11" name="矩形 10">
            <a:extLst>
              <a:ext uri="{FF2B5EF4-FFF2-40B4-BE49-F238E27FC236}">
                <a16:creationId xmlns:a16="http://schemas.microsoft.com/office/drawing/2014/main" id="{71F502EB-1428-5922-742D-E22A81B6208A}"/>
              </a:ext>
            </a:extLst>
          </p:cNvPr>
          <p:cNvSpPr/>
          <p:nvPr/>
        </p:nvSpPr>
        <p:spPr>
          <a:xfrm>
            <a:off x="-197885" y="0"/>
            <a:ext cx="12478460" cy="7364627"/>
          </a:xfrm>
          <a:prstGeom prst="rect">
            <a:avLst/>
          </a:prstGeom>
          <a:solidFill>
            <a:schemeClr val="tx1">
              <a:lumMod val="75000"/>
              <a:lumOff val="25000"/>
              <a:alpha val="6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a:extLst>
              <a:ext uri="{FF2B5EF4-FFF2-40B4-BE49-F238E27FC236}">
                <a16:creationId xmlns:a16="http://schemas.microsoft.com/office/drawing/2014/main" id="{F561F178-F605-3445-503B-556CA52A3A88}"/>
              </a:ext>
            </a:extLst>
          </p:cNvPr>
          <p:cNvGrpSpPr/>
          <p:nvPr/>
        </p:nvGrpSpPr>
        <p:grpSpPr>
          <a:xfrm>
            <a:off x="3038935" y="2586715"/>
            <a:ext cx="6426342" cy="1247507"/>
            <a:chOff x="3954422" y="2927778"/>
            <a:chExt cx="4728687" cy="581221"/>
          </a:xfrm>
        </p:grpSpPr>
        <p:cxnSp>
          <p:nvCxnSpPr>
            <p:cNvPr id="7" name="Straight Connector 27">
              <a:extLst>
                <a:ext uri="{FF2B5EF4-FFF2-40B4-BE49-F238E27FC236}">
                  <a16:creationId xmlns:a16="http://schemas.microsoft.com/office/drawing/2014/main" id="{C2E905DD-D992-BD0A-BE84-6761B12C829B}"/>
                </a:ext>
              </a:extLst>
            </p:cNvPr>
            <p:cNvCxnSpPr/>
            <p:nvPr/>
          </p:nvCxnSpPr>
          <p:spPr>
            <a:xfrm>
              <a:off x="4068207" y="3326954"/>
              <a:ext cx="461490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D589E2DF-3A11-807D-6E10-7AB93E0E2F9D}"/>
                </a:ext>
              </a:extLst>
            </p:cNvPr>
            <p:cNvSpPr txBox="1"/>
            <p:nvPr/>
          </p:nvSpPr>
          <p:spPr>
            <a:xfrm>
              <a:off x="3954422" y="3351265"/>
              <a:ext cx="4665040" cy="157734"/>
            </a:xfrm>
            <a:prstGeom prst="rect">
              <a:avLst/>
            </a:prstGeom>
            <a:noFill/>
          </p:spPr>
          <p:txBody>
            <a:bodyPr wrap="square" rtlCol="0">
              <a:spAutoFit/>
            </a:bodyPr>
            <a:lstStyle/>
            <a:p>
              <a:pPr algn="ctr"/>
              <a:r>
                <a:rPr lang="zh-CN" altLang="en-US" sz="1600" dirty="0">
                  <a:solidFill>
                    <a:schemeClr val="bg1"/>
                  </a:solidFill>
                  <a:latin typeface="微软雅黑" panose="020B0503020204020204" pitchFamily="34" charset="-122"/>
                  <a:ea typeface="微软雅黑" panose="020B0503020204020204" pitchFamily="34" charset="-122"/>
                </a:rPr>
                <a:t>此处添加此章节的简要内容</a:t>
              </a:r>
            </a:p>
          </p:txBody>
        </p:sp>
        <p:sp>
          <p:nvSpPr>
            <p:cNvPr id="9" name="TextBox 2">
              <a:extLst>
                <a:ext uri="{FF2B5EF4-FFF2-40B4-BE49-F238E27FC236}">
                  <a16:creationId xmlns:a16="http://schemas.microsoft.com/office/drawing/2014/main" id="{B4765F73-4732-31E9-151C-523AEE41C35B}"/>
                </a:ext>
              </a:extLst>
            </p:cNvPr>
            <p:cNvSpPr txBox="1"/>
            <p:nvPr/>
          </p:nvSpPr>
          <p:spPr>
            <a:xfrm>
              <a:off x="4235957" y="2927778"/>
              <a:ext cx="1288224" cy="387166"/>
            </a:xfrm>
            <a:prstGeom prst="rect">
              <a:avLst/>
            </a:prstGeom>
            <a:noFill/>
          </p:spPr>
          <p:txBody>
            <a:bodyPr wrap="square" rtlCol="0">
              <a:spAutoFit/>
            </a:bodyPr>
            <a:lstStyle/>
            <a:p>
              <a:r>
                <a:rPr lang="id-ID" sz="4800" dirty="0">
                  <a:solidFill>
                    <a:schemeClr val="bg1"/>
                  </a:solidFill>
                  <a:latin typeface="+mj-lt"/>
                </a:rPr>
                <a:t>0</a:t>
              </a:r>
              <a:r>
                <a:rPr lang="en-US" sz="4800" dirty="0">
                  <a:solidFill>
                    <a:schemeClr val="bg1"/>
                  </a:solidFill>
                  <a:latin typeface="+mj-lt"/>
                </a:rPr>
                <a:t>3 </a:t>
              </a:r>
              <a:r>
                <a:rPr lang="id-ID" sz="4800" dirty="0">
                  <a:solidFill>
                    <a:schemeClr val="bg1"/>
                  </a:solidFill>
                  <a:latin typeface="+mj-lt"/>
                </a:rPr>
                <a:t>//</a:t>
              </a:r>
            </a:p>
          </p:txBody>
        </p:sp>
        <p:sp>
          <p:nvSpPr>
            <p:cNvPr id="10" name="TextBox 13">
              <a:extLst>
                <a:ext uri="{FF2B5EF4-FFF2-40B4-BE49-F238E27FC236}">
                  <a16:creationId xmlns:a16="http://schemas.microsoft.com/office/drawing/2014/main" id="{C6187375-4AEB-F495-0ECB-7B16DEB9FE2C}"/>
                </a:ext>
              </a:extLst>
            </p:cNvPr>
            <p:cNvSpPr txBox="1"/>
            <p:nvPr/>
          </p:nvSpPr>
          <p:spPr>
            <a:xfrm>
              <a:off x="5270300" y="2964100"/>
              <a:ext cx="3230960" cy="344148"/>
            </a:xfrm>
            <a:prstGeom prst="rect">
              <a:avLst/>
            </a:prstGeom>
            <a:noFill/>
          </p:spPr>
          <p:txBody>
            <a:bodyPr wrap="square" lIns="0" tIns="0" rIns="0" bIns="0" rtlCol="0" anchor="t" anchorCtr="0">
              <a:spAutoFit/>
            </a:bodyPr>
            <a:lstStyle/>
            <a:p>
              <a:r>
                <a:rPr lang="zh-CN" altLang="en-US" sz="4800"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rPr>
                <a:t>研究方法及过程</a:t>
              </a:r>
              <a:endParaRPr lang="en-US" altLang="zh-CN" sz="4800"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endParaRPr>
            </a:p>
          </p:txBody>
        </p:sp>
      </p:grpSp>
      <p:grpSp>
        <p:nvGrpSpPr>
          <p:cNvPr id="2" name="组合 1">
            <a:extLst>
              <a:ext uri="{FF2B5EF4-FFF2-40B4-BE49-F238E27FC236}">
                <a16:creationId xmlns:a16="http://schemas.microsoft.com/office/drawing/2014/main" id="{FB3853F4-6545-9D63-B63D-66D9C9F73E67}"/>
              </a:ext>
            </a:extLst>
          </p:cNvPr>
          <p:cNvGrpSpPr/>
          <p:nvPr/>
        </p:nvGrpSpPr>
        <p:grpSpPr>
          <a:xfrm>
            <a:off x="-185351" y="-105854"/>
            <a:ext cx="1653039" cy="888842"/>
            <a:chOff x="14708" y="-68784"/>
            <a:chExt cx="1653039" cy="888842"/>
          </a:xfrm>
        </p:grpSpPr>
        <p:pic>
          <p:nvPicPr>
            <p:cNvPr id="3" name="图片 2">
              <a:extLst>
                <a:ext uri="{FF2B5EF4-FFF2-40B4-BE49-F238E27FC236}">
                  <a16:creationId xmlns:a16="http://schemas.microsoft.com/office/drawing/2014/main" id="{E47E6800-9A82-C2C0-4F6D-ED6615E520D4}"/>
                </a:ext>
              </a:extLst>
            </p:cNvPr>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14708" y="-68784"/>
              <a:ext cx="1653039" cy="888842"/>
            </a:xfrm>
            <a:prstGeom prst="rect">
              <a:avLst/>
            </a:prstGeom>
          </p:spPr>
        </p:pic>
        <p:pic>
          <p:nvPicPr>
            <p:cNvPr id="4" name="图片 3">
              <a:extLst>
                <a:ext uri="{FF2B5EF4-FFF2-40B4-BE49-F238E27FC236}">
                  <a16:creationId xmlns:a16="http://schemas.microsoft.com/office/drawing/2014/main" id="{EAD370D9-D404-8E34-A2A9-A8C90681E15A}"/>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3107" r="67229" b="1"/>
            <a:stretch/>
          </p:blipFill>
          <p:spPr>
            <a:xfrm>
              <a:off x="126468" y="112143"/>
              <a:ext cx="483132" cy="474453"/>
            </a:xfrm>
            <a:prstGeom prst="rect">
              <a:avLst/>
            </a:prstGeom>
          </p:spPr>
        </p:pic>
      </p:grpSp>
    </p:spTree>
    <p:extLst>
      <p:ext uri="{BB962C8B-B14F-4D97-AF65-F5344CB8AC3E}">
        <p14:creationId xmlns:p14="http://schemas.microsoft.com/office/powerpoint/2010/main" val="38589110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17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主题">
  <a:themeElements>
    <a:clrScheme name="蓝色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自定义 143">
      <a:dk1>
        <a:sysClr val="windowText" lastClr="000000"/>
      </a:dk1>
      <a:lt1>
        <a:sysClr val="window" lastClr="FFFFFF"/>
      </a:lt1>
      <a:dk2>
        <a:srgbClr val="44546A"/>
      </a:dk2>
      <a:lt2>
        <a:srgbClr val="E7E6E6"/>
      </a:lt2>
      <a:accent1>
        <a:srgbClr val="FFFFFF"/>
      </a:accent1>
      <a:accent2>
        <a:srgbClr val="BFBFBF"/>
      </a:accent2>
      <a:accent3>
        <a:srgbClr val="FFFFFF"/>
      </a:accent3>
      <a:accent4>
        <a:srgbClr val="BFBFBF"/>
      </a:accent4>
      <a:accent5>
        <a:srgbClr val="FFFFFF"/>
      </a:accent5>
      <a:accent6>
        <a:srgbClr val="BFBFBF"/>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T-天蓝">
      <a:dk1>
        <a:sysClr val="windowText" lastClr="000000"/>
      </a:dk1>
      <a:lt1>
        <a:sysClr val="window" lastClr="FFFFFF"/>
      </a:lt1>
      <a:dk2>
        <a:srgbClr val="44546A"/>
      </a:dk2>
      <a:lt2>
        <a:srgbClr val="E7E6E6"/>
      </a:lt2>
      <a:accent1>
        <a:srgbClr val="47B5E7"/>
      </a:accent1>
      <a:accent2>
        <a:srgbClr val="47B5E7"/>
      </a:accent2>
      <a:accent3>
        <a:srgbClr val="47B5E7"/>
      </a:accent3>
      <a:accent4>
        <a:srgbClr val="47B5E7"/>
      </a:accent4>
      <a:accent5>
        <a:srgbClr val="47B5E7"/>
      </a:accent5>
      <a:accent6>
        <a:srgbClr val="47B5E7"/>
      </a:accent6>
      <a:hlink>
        <a:srgbClr val="FF0000"/>
      </a:hlink>
      <a:folHlink>
        <a:srgbClr val="954F72"/>
      </a:folHlink>
    </a:clrScheme>
    <a:fontScheme name="兰亭粗黑+细黑_GBK">
      <a:majorFont>
        <a:latin typeface="Open Sans Semibold"/>
        <a:ea typeface="微软雅黑"/>
        <a:cs typeface=""/>
      </a:majorFont>
      <a:minorFont>
        <a:latin typeface="Open Sans Light"/>
        <a:ea typeface="方正兰亭细黑_GBK"/>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297</TotalTime>
  <Words>715</Words>
  <Application>Microsoft Office PowerPoint</Application>
  <PresentationFormat>宽屏</PresentationFormat>
  <Paragraphs>153</Paragraphs>
  <Slides>16</Slides>
  <Notes>3</Notes>
  <HiddenSlides>0</HiddenSlides>
  <MMClips>0</MMClips>
  <ScaleCrop>false</ScaleCrop>
  <HeadingPairs>
    <vt:vector size="6" baseType="variant">
      <vt:variant>
        <vt:lpstr>已用的字体</vt:lpstr>
      </vt:variant>
      <vt:variant>
        <vt:i4>16</vt:i4>
      </vt:variant>
      <vt:variant>
        <vt:lpstr>主题</vt:lpstr>
      </vt:variant>
      <vt:variant>
        <vt:i4>3</vt:i4>
      </vt:variant>
      <vt:variant>
        <vt:lpstr>幻灯片标题</vt:lpstr>
      </vt:variant>
      <vt:variant>
        <vt:i4>16</vt:i4>
      </vt:variant>
    </vt:vector>
  </HeadingPairs>
  <TitlesOfParts>
    <vt:vector size="35" baseType="lpstr">
      <vt:lpstr>Arial Unicode MS</vt:lpstr>
      <vt:lpstr>MS UI Gothic</vt:lpstr>
      <vt:lpstr>Titillium</vt:lpstr>
      <vt:lpstr>阿里巴巴普惠体 Medium</vt:lpstr>
      <vt:lpstr>华文中宋</vt:lpstr>
      <vt:lpstr>宋体</vt:lpstr>
      <vt:lpstr>微软雅黑</vt:lpstr>
      <vt:lpstr>微软雅黑 Light</vt:lpstr>
      <vt:lpstr>造字工房悦黑体验版细体</vt:lpstr>
      <vt:lpstr>Arial</vt:lpstr>
      <vt:lpstr>Broadway</vt:lpstr>
      <vt:lpstr>Calibri</vt:lpstr>
      <vt:lpstr>Calibri Light</vt:lpstr>
      <vt:lpstr>Open Sans</vt:lpstr>
      <vt:lpstr>Open Sans Light</vt:lpstr>
      <vt:lpstr>Open Sans Semibold</vt:lpstr>
      <vt:lpstr>Office 主题</vt:lpstr>
      <vt:lpstr>1_Office 主题</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bigchin bigchin</dc:creator>
  <cp:lastModifiedBy>朱 家萱</cp:lastModifiedBy>
  <cp:revision>321</cp:revision>
  <dcterms:created xsi:type="dcterms:W3CDTF">2016-04-18T10:12:00Z</dcterms:created>
  <dcterms:modified xsi:type="dcterms:W3CDTF">2023-04-19T15:12:16Z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2052-11.1.0.10314</vt:lpwstr>
  </property>
</Properties>
</file>